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87"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108" d="100"/>
          <a:sy n="108"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Hill" userId="c2b5ef82-0bca-48b4-95ef-b0a005602865" providerId="ADAL" clId="{84479718-1B63-4139-B2AC-674B9B8523FC}"/>
    <pc:docChg chg="delSld">
      <pc:chgData name="Catherine Hill" userId="c2b5ef82-0bca-48b4-95ef-b0a005602865" providerId="ADAL" clId="{84479718-1B63-4139-B2AC-674B9B8523FC}" dt="2024-05-24T18:45:39.053" v="0" actId="2696"/>
      <pc:docMkLst>
        <pc:docMk/>
      </pc:docMkLst>
      <pc:sldChg chg="del">
        <pc:chgData name="Catherine Hill" userId="c2b5ef82-0bca-48b4-95ef-b0a005602865" providerId="ADAL" clId="{84479718-1B63-4139-B2AC-674B9B8523FC}" dt="2024-05-24T18:45:39.053" v="0" actId="2696"/>
        <pc:sldMkLst>
          <pc:docMk/>
          <pc:sldMk cId="3540533954" sldId="288"/>
        </pc:sldMkLst>
      </pc:sldChg>
    </pc:docChg>
  </pc:docChgLst>
  <pc:docChgLst>
    <pc:chgData name="Catherine Hill" userId="c2b5ef82-0bca-48b4-95ef-b0a005602865" providerId="ADAL" clId="{3C6E9F03-479A-41EC-8A57-ED6A3B9B3160}"/>
    <pc:docChg chg="custSel addSld delSld modSld">
      <pc:chgData name="Catherine Hill" userId="c2b5ef82-0bca-48b4-95ef-b0a005602865" providerId="ADAL" clId="{3C6E9F03-479A-41EC-8A57-ED6A3B9B3160}" dt="2024-01-10T00:40:59.622" v="68" actId="680"/>
      <pc:docMkLst>
        <pc:docMk/>
      </pc:docMkLst>
      <pc:sldChg chg="addSp delSp modSp mod">
        <pc:chgData name="Catherine Hill" userId="c2b5ef82-0bca-48b4-95ef-b0a005602865" providerId="ADAL" clId="{3C6E9F03-479A-41EC-8A57-ED6A3B9B3160}" dt="2023-12-20T18:06:47.832" v="10" actId="1076"/>
        <pc:sldMkLst>
          <pc:docMk/>
          <pc:sldMk cId="964365894" sldId="261"/>
        </pc:sldMkLst>
        <pc:spChg chg="del">
          <ac:chgData name="Catherine Hill" userId="c2b5ef82-0bca-48b4-95ef-b0a005602865" providerId="ADAL" clId="{3C6E9F03-479A-41EC-8A57-ED6A3B9B3160}" dt="2023-12-20T18:06:40.679" v="8" actId="21"/>
          <ac:spMkLst>
            <pc:docMk/>
            <pc:sldMk cId="964365894" sldId="261"/>
            <ac:spMk id="2" creationId="{DD2AC868-D4A1-7926-DF28-49B5F3450408}"/>
          </ac:spMkLst>
        </pc:spChg>
        <pc:spChg chg="mod">
          <ac:chgData name="Catherine Hill" userId="c2b5ef82-0bca-48b4-95ef-b0a005602865" providerId="ADAL" clId="{3C6E9F03-479A-41EC-8A57-ED6A3B9B3160}" dt="2023-12-20T18:06:45.278" v="9" actId="1076"/>
          <ac:spMkLst>
            <pc:docMk/>
            <pc:sldMk cId="964365894" sldId="261"/>
            <ac:spMk id="3" creationId="{31A710EF-7235-F8D8-BF84-0798D956F592}"/>
          </ac:spMkLst>
        </pc:spChg>
        <pc:picChg chg="add del mod">
          <ac:chgData name="Catherine Hill" userId="c2b5ef82-0bca-48b4-95ef-b0a005602865" providerId="ADAL" clId="{3C6E9F03-479A-41EC-8A57-ED6A3B9B3160}" dt="2023-12-20T18:05:14.822" v="3" actId="21"/>
          <ac:picMkLst>
            <pc:docMk/>
            <pc:sldMk cId="964365894" sldId="261"/>
            <ac:picMk id="4" creationId="{29F8F4B0-E2F6-5131-C627-F00DD2BD8A5F}"/>
          </ac:picMkLst>
        </pc:picChg>
        <pc:picChg chg="add mod">
          <ac:chgData name="Catherine Hill" userId="c2b5ef82-0bca-48b4-95ef-b0a005602865" providerId="ADAL" clId="{3C6E9F03-479A-41EC-8A57-ED6A3B9B3160}" dt="2023-12-20T18:06:47.832" v="10" actId="1076"/>
          <ac:picMkLst>
            <pc:docMk/>
            <pc:sldMk cId="964365894" sldId="261"/>
            <ac:picMk id="5" creationId="{42DFF93F-30B3-7265-36F4-B15BD5C391AE}"/>
          </ac:picMkLst>
        </pc:picChg>
      </pc:sldChg>
      <pc:sldChg chg="modSp mod">
        <pc:chgData name="Catherine Hill" userId="c2b5ef82-0bca-48b4-95ef-b0a005602865" providerId="ADAL" clId="{3C6E9F03-479A-41EC-8A57-ED6A3B9B3160}" dt="2024-01-09T23:01:51.653" v="67" actId="1076"/>
        <pc:sldMkLst>
          <pc:docMk/>
          <pc:sldMk cId="757362750" sldId="270"/>
        </pc:sldMkLst>
        <pc:spChg chg="mod">
          <ac:chgData name="Catherine Hill" userId="c2b5ef82-0bca-48b4-95ef-b0a005602865" providerId="ADAL" clId="{3C6E9F03-479A-41EC-8A57-ED6A3B9B3160}" dt="2024-01-09T23:01:51.653" v="67" actId="1076"/>
          <ac:spMkLst>
            <pc:docMk/>
            <pc:sldMk cId="757362750" sldId="270"/>
            <ac:spMk id="2" creationId="{9197FCC9-8913-5DD6-6EA4-824ED70A1BD1}"/>
          </ac:spMkLst>
        </pc:spChg>
      </pc:sldChg>
      <pc:sldChg chg="del">
        <pc:chgData name="Catherine Hill" userId="c2b5ef82-0bca-48b4-95ef-b0a005602865" providerId="ADAL" clId="{3C6E9F03-479A-41EC-8A57-ED6A3B9B3160}" dt="2024-01-09T22:57:03.509" v="37" actId="2696"/>
        <pc:sldMkLst>
          <pc:docMk/>
          <pc:sldMk cId="426036542" sldId="271"/>
        </pc:sldMkLst>
      </pc:sldChg>
      <pc:sldChg chg="delSp modSp mod">
        <pc:chgData name="Catherine Hill" userId="c2b5ef82-0bca-48b4-95ef-b0a005602865" providerId="ADAL" clId="{3C6E9F03-479A-41EC-8A57-ED6A3B9B3160}" dt="2024-01-09T22:56:30.731" v="36" actId="115"/>
        <pc:sldMkLst>
          <pc:docMk/>
          <pc:sldMk cId="3504736763" sldId="275"/>
        </pc:sldMkLst>
        <pc:spChg chg="del">
          <ac:chgData name="Catherine Hill" userId="c2b5ef82-0bca-48b4-95ef-b0a005602865" providerId="ADAL" clId="{3C6E9F03-479A-41EC-8A57-ED6A3B9B3160}" dt="2024-01-09T22:56:26.533" v="33" actId="21"/>
          <ac:spMkLst>
            <pc:docMk/>
            <pc:sldMk cId="3504736763" sldId="275"/>
            <ac:spMk id="2" creationId="{6EAE03B5-2323-5E70-0CB7-7A4234364024}"/>
          </ac:spMkLst>
        </pc:spChg>
        <pc:spChg chg="mod">
          <ac:chgData name="Catherine Hill" userId="c2b5ef82-0bca-48b4-95ef-b0a005602865" providerId="ADAL" clId="{3C6E9F03-479A-41EC-8A57-ED6A3B9B3160}" dt="2024-01-09T22:56:30.731" v="36" actId="115"/>
          <ac:spMkLst>
            <pc:docMk/>
            <pc:sldMk cId="3504736763" sldId="275"/>
            <ac:spMk id="3" creationId="{FA5BAC6A-CEB2-FB30-92AD-ABE07B3D6CB0}"/>
          </ac:spMkLst>
        </pc:spChg>
      </pc:sldChg>
      <pc:sldChg chg="delSp mod">
        <pc:chgData name="Catherine Hill" userId="c2b5ef82-0bca-48b4-95ef-b0a005602865" providerId="ADAL" clId="{3C6E9F03-479A-41EC-8A57-ED6A3B9B3160}" dt="2024-01-09T22:56:20.005" v="32" actId="21"/>
        <pc:sldMkLst>
          <pc:docMk/>
          <pc:sldMk cId="2299317764" sldId="276"/>
        </pc:sldMkLst>
        <pc:spChg chg="del">
          <ac:chgData name="Catherine Hill" userId="c2b5ef82-0bca-48b4-95ef-b0a005602865" providerId="ADAL" clId="{3C6E9F03-479A-41EC-8A57-ED6A3B9B3160}" dt="2024-01-09T22:56:20.005" v="32" actId="21"/>
          <ac:spMkLst>
            <pc:docMk/>
            <pc:sldMk cId="2299317764" sldId="276"/>
            <ac:spMk id="2" creationId="{8B887EDF-6C30-F608-B672-4E46E632F8C4}"/>
          </ac:spMkLst>
        </pc:spChg>
      </pc:sldChg>
      <pc:sldChg chg="delSp mod">
        <pc:chgData name="Catherine Hill" userId="c2b5ef82-0bca-48b4-95ef-b0a005602865" providerId="ADAL" clId="{3C6E9F03-479A-41EC-8A57-ED6A3B9B3160}" dt="2024-01-09T22:55:49.990" v="31" actId="21"/>
        <pc:sldMkLst>
          <pc:docMk/>
          <pc:sldMk cId="710210109" sldId="280"/>
        </pc:sldMkLst>
        <pc:spChg chg="del">
          <ac:chgData name="Catherine Hill" userId="c2b5ef82-0bca-48b4-95ef-b0a005602865" providerId="ADAL" clId="{3C6E9F03-479A-41EC-8A57-ED6A3B9B3160}" dt="2024-01-09T22:55:49.990" v="31" actId="21"/>
          <ac:spMkLst>
            <pc:docMk/>
            <pc:sldMk cId="710210109" sldId="280"/>
            <ac:spMk id="2" creationId="{F7331CA7-AE2E-1B93-CCD0-1D8A088310D7}"/>
          </ac:spMkLst>
        </pc:spChg>
      </pc:sldChg>
      <pc:sldChg chg="delSp modSp mod">
        <pc:chgData name="Catherine Hill" userId="c2b5ef82-0bca-48b4-95ef-b0a005602865" providerId="ADAL" clId="{3C6E9F03-479A-41EC-8A57-ED6A3B9B3160}" dt="2024-01-09T22:55:30.654" v="30" actId="27636"/>
        <pc:sldMkLst>
          <pc:docMk/>
          <pc:sldMk cId="3787045807" sldId="282"/>
        </pc:sldMkLst>
        <pc:spChg chg="del">
          <ac:chgData name="Catherine Hill" userId="c2b5ef82-0bca-48b4-95ef-b0a005602865" providerId="ADAL" clId="{3C6E9F03-479A-41EC-8A57-ED6A3B9B3160}" dt="2024-01-09T22:55:03.991" v="27" actId="21"/>
          <ac:spMkLst>
            <pc:docMk/>
            <pc:sldMk cId="3787045807" sldId="282"/>
            <ac:spMk id="2" creationId="{D89E3FCE-77C3-1EFC-B625-CB8480E6905C}"/>
          </ac:spMkLst>
        </pc:spChg>
        <pc:spChg chg="mod">
          <ac:chgData name="Catherine Hill" userId="c2b5ef82-0bca-48b4-95ef-b0a005602865" providerId="ADAL" clId="{3C6E9F03-479A-41EC-8A57-ED6A3B9B3160}" dt="2024-01-09T22:55:30.654" v="30" actId="27636"/>
          <ac:spMkLst>
            <pc:docMk/>
            <pc:sldMk cId="3787045807" sldId="282"/>
            <ac:spMk id="3" creationId="{092E5563-8441-713D-2D84-4C124D668749}"/>
          </ac:spMkLst>
        </pc:spChg>
      </pc:sldChg>
      <pc:sldChg chg="modSp mod">
        <pc:chgData name="Catherine Hill" userId="c2b5ef82-0bca-48b4-95ef-b0a005602865" providerId="ADAL" clId="{3C6E9F03-479A-41EC-8A57-ED6A3B9B3160}" dt="2024-01-09T22:52:54.675" v="21" actId="20577"/>
        <pc:sldMkLst>
          <pc:docMk/>
          <pc:sldMk cId="2502831990" sldId="284"/>
        </pc:sldMkLst>
        <pc:spChg chg="mod">
          <ac:chgData name="Catherine Hill" userId="c2b5ef82-0bca-48b4-95ef-b0a005602865" providerId="ADAL" clId="{3C6E9F03-479A-41EC-8A57-ED6A3B9B3160}" dt="2024-01-09T22:52:54.675" v="21" actId="20577"/>
          <ac:spMkLst>
            <pc:docMk/>
            <pc:sldMk cId="2502831990" sldId="284"/>
            <ac:spMk id="3" creationId="{5B78543A-DE0D-8A93-3FB5-F2D35BE9C824}"/>
          </ac:spMkLst>
        </pc:spChg>
      </pc:sldChg>
      <pc:sldChg chg="delSp mod">
        <pc:chgData name="Catherine Hill" userId="c2b5ef82-0bca-48b4-95ef-b0a005602865" providerId="ADAL" clId="{3C6E9F03-479A-41EC-8A57-ED6A3B9B3160}" dt="2024-01-09T22:52:30.050" v="19" actId="21"/>
        <pc:sldMkLst>
          <pc:docMk/>
          <pc:sldMk cId="2430920390" sldId="285"/>
        </pc:sldMkLst>
        <pc:spChg chg="del">
          <ac:chgData name="Catherine Hill" userId="c2b5ef82-0bca-48b4-95ef-b0a005602865" providerId="ADAL" clId="{3C6E9F03-479A-41EC-8A57-ED6A3B9B3160}" dt="2024-01-09T22:52:30.050" v="19" actId="21"/>
          <ac:spMkLst>
            <pc:docMk/>
            <pc:sldMk cId="2430920390" sldId="285"/>
            <ac:spMk id="2" creationId="{3D29FDF0-7D71-80B8-2AAE-A52730E7AA83}"/>
          </ac:spMkLst>
        </pc:spChg>
      </pc:sldChg>
      <pc:sldChg chg="delSp modSp mod">
        <pc:chgData name="Catherine Hill" userId="c2b5ef82-0bca-48b4-95ef-b0a005602865" providerId="ADAL" clId="{3C6E9F03-479A-41EC-8A57-ED6A3B9B3160}" dt="2024-01-09T22:52:12.154" v="18" actId="114"/>
        <pc:sldMkLst>
          <pc:docMk/>
          <pc:sldMk cId="36486879" sldId="286"/>
        </pc:sldMkLst>
        <pc:spChg chg="del">
          <ac:chgData name="Catherine Hill" userId="c2b5ef82-0bca-48b4-95ef-b0a005602865" providerId="ADAL" clId="{3C6E9F03-479A-41EC-8A57-ED6A3B9B3160}" dt="2024-01-09T22:49:07.678" v="11" actId="21"/>
          <ac:spMkLst>
            <pc:docMk/>
            <pc:sldMk cId="36486879" sldId="286"/>
            <ac:spMk id="2" creationId="{3D9609E9-EF56-3369-FA7F-903EC82F780F}"/>
          </ac:spMkLst>
        </pc:spChg>
        <pc:spChg chg="mod">
          <ac:chgData name="Catherine Hill" userId="c2b5ef82-0bca-48b4-95ef-b0a005602865" providerId="ADAL" clId="{3C6E9F03-479A-41EC-8A57-ED6A3B9B3160}" dt="2024-01-09T22:52:12.154" v="18" actId="114"/>
          <ac:spMkLst>
            <pc:docMk/>
            <pc:sldMk cId="36486879" sldId="286"/>
            <ac:spMk id="3" creationId="{458104FD-A5FD-C402-BE58-CAAF8C4E7537}"/>
          </ac:spMkLst>
        </pc:spChg>
      </pc:sldChg>
      <pc:sldChg chg="addSp modSp new mod">
        <pc:chgData name="Catherine Hill" userId="c2b5ef82-0bca-48b4-95ef-b0a005602865" providerId="ADAL" clId="{3C6E9F03-479A-41EC-8A57-ED6A3B9B3160}" dt="2024-01-09T23:01:40.333" v="66" actId="1076"/>
        <pc:sldMkLst>
          <pc:docMk/>
          <pc:sldMk cId="521246443" sldId="287"/>
        </pc:sldMkLst>
        <pc:spChg chg="mod">
          <ac:chgData name="Catherine Hill" userId="c2b5ef82-0bca-48b4-95ef-b0a005602865" providerId="ADAL" clId="{3C6E9F03-479A-41EC-8A57-ED6A3B9B3160}" dt="2024-01-09T23:01:26.851" v="64" actId="207"/>
          <ac:spMkLst>
            <pc:docMk/>
            <pc:sldMk cId="521246443" sldId="287"/>
            <ac:spMk id="2" creationId="{D7B68CE4-3215-43B0-9429-214ADEC3118B}"/>
          </ac:spMkLst>
        </pc:spChg>
        <pc:spChg chg="mod">
          <ac:chgData name="Catherine Hill" userId="c2b5ef82-0bca-48b4-95ef-b0a005602865" providerId="ADAL" clId="{3C6E9F03-479A-41EC-8A57-ED6A3B9B3160}" dt="2024-01-09T23:01:40.333" v="66" actId="1076"/>
          <ac:spMkLst>
            <pc:docMk/>
            <pc:sldMk cId="521246443" sldId="287"/>
            <ac:spMk id="3" creationId="{C8C8CDFA-A776-859F-247B-557362917CD8}"/>
          </ac:spMkLst>
        </pc:spChg>
        <pc:spChg chg="add mod">
          <ac:chgData name="Catherine Hill" userId="c2b5ef82-0bca-48b4-95ef-b0a005602865" providerId="ADAL" clId="{3C6E9F03-479A-41EC-8A57-ED6A3B9B3160}" dt="2024-01-09T23:00:51.212" v="58" actId="20577"/>
          <ac:spMkLst>
            <pc:docMk/>
            <pc:sldMk cId="521246443" sldId="287"/>
            <ac:spMk id="5" creationId="{ADF37AD1-1CA3-F67E-69A2-A67A9FD7A7C4}"/>
          </ac:spMkLst>
        </pc:spChg>
      </pc:sldChg>
      <pc:sldChg chg="new">
        <pc:chgData name="Catherine Hill" userId="c2b5ef82-0bca-48b4-95ef-b0a005602865" providerId="ADAL" clId="{3C6E9F03-479A-41EC-8A57-ED6A3B9B3160}" dt="2024-01-10T00:40:59.622" v="68" actId="680"/>
        <pc:sldMkLst>
          <pc:docMk/>
          <pc:sldMk cId="3540533954" sldId="288"/>
        </pc:sldMkLst>
      </pc:sldChg>
    </pc:docChg>
  </pc:docChgLst>
  <pc:docChgLst>
    <pc:chgData name="Catherine Hill" userId="c2b5ef82-0bca-48b4-95ef-b0a005602865" providerId="ADAL" clId="{FE624E3A-435B-44F8-B4E8-0577640CB282}"/>
    <pc:docChg chg="custSel addSld modSld">
      <pc:chgData name="Catherine Hill" userId="c2b5ef82-0bca-48b4-95ef-b0a005602865" providerId="ADAL" clId="{FE624E3A-435B-44F8-B4E8-0577640CB282}" dt="2023-09-22T21:17:38.168" v="125" actId="20577"/>
      <pc:docMkLst>
        <pc:docMk/>
      </pc:docMkLst>
      <pc:sldChg chg="modSp new mod">
        <pc:chgData name="Catherine Hill" userId="c2b5ef82-0bca-48b4-95ef-b0a005602865" providerId="ADAL" clId="{FE624E3A-435B-44F8-B4E8-0577640CB282}" dt="2023-09-22T20:56:27.650" v="19" actId="20577"/>
        <pc:sldMkLst>
          <pc:docMk/>
          <pc:sldMk cId="3473805333" sldId="272"/>
        </pc:sldMkLst>
        <pc:spChg chg="mod">
          <ac:chgData name="Catherine Hill" userId="c2b5ef82-0bca-48b4-95ef-b0a005602865" providerId="ADAL" clId="{FE624E3A-435B-44F8-B4E8-0577640CB282}" dt="2023-09-22T20:55:44.875" v="2" actId="27636"/>
          <ac:spMkLst>
            <pc:docMk/>
            <pc:sldMk cId="3473805333" sldId="272"/>
            <ac:spMk id="2" creationId="{67B8B259-BF8F-C85B-C9CF-7C719C573FB7}"/>
          </ac:spMkLst>
        </pc:spChg>
        <pc:spChg chg="mod">
          <ac:chgData name="Catherine Hill" userId="c2b5ef82-0bca-48b4-95ef-b0a005602865" providerId="ADAL" clId="{FE624E3A-435B-44F8-B4E8-0577640CB282}" dt="2023-09-22T20:56:27.650" v="19" actId="20577"/>
          <ac:spMkLst>
            <pc:docMk/>
            <pc:sldMk cId="3473805333" sldId="272"/>
            <ac:spMk id="3" creationId="{77C84774-AA46-D7D2-4693-CC67DE3B9F0A}"/>
          </ac:spMkLst>
        </pc:spChg>
      </pc:sldChg>
      <pc:sldChg chg="modSp new mod">
        <pc:chgData name="Catherine Hill" userId="c2b5ef82-0bca-48b4-95ef-b0a005602865" providerId="ADAL" clId="{FE624E3A-435B-44F8-B4E8-0577640CB282}" dt="2023-09-22T20:57:34.481" v="27" actId="20577"/>
        <pc:sldMkLst>
          <pc:docMk/>
          <pc:sldMk cId="1777647099" sldId="273"/>
        </pc:sldMkLst>
        <pc:spChg chg="mod">
          <ac:chgData name="Catherine Hill" userId="c2b5ef82-0bca-48b4-95ef-b0a005602865" providerId="ADAL" clId="{FE624E3A-435B-44F8-B4E8-0577640CB282}" dt="2023-09-22T20:56:51.125" v="21"/>
          <ac:spMkLst>
            <pc:docMk/>
            <pc:sldMk cId="1777647099" sldId="273"/>
            <ac:spMk id="2" creationId="{BD7BFB27-A752-CCDE-E14D-EF0A8B6AE7FE}"/>
          </ac:spMkLst>
        </pc:spChg>
        <pc:spChg chg="mod">
          <ac:chgData name="Catherine Hill" userId="c2b5ef82-0bca-48b4-95ef-b0a005602865" providerId="ADAL" clId="{FE624E3A-435B-44F8-B4E8-0577640CB282}" dt="2023-09-22T20:57:34.481" v="27" actId="20577"/>
          <ac:spMkLst>
            <pc:docMk/>
            <pc:sldMk cId="1777647099" sldId="273"/>
            <ac:spMk id="3" creationId="{886B1F24-08DA-2F77-D7FA-EAF0D9F1228D}"/>
          </ac:spMkLst>
        </pc:spChg>
      </pc:sldChg>
      <pc:sldChg chg="modSp new mod">
        <pc:chgData name="Catherine Hill" userId="c2b5ef82-0bca-48b4-95ef-b0a005602865" providerId="ADAL" clId="{FE624E3A-435B-44F8-B4E8-0577640CB282}" dt="2023-09-22T21:01:27.362" v="62" actId="20577"/>
        <pc:sldMkLst>
          <pc:docMk/>
          <pc:sldMk cId="2960055315" sldId="274"/>
        </pc:sldMkLst>
        <pc:spChg chg="mod">
          <ac:chgData name="Catherine Hill" userId="c2b5ef82-0bca-48b4-95ef-b0a005602865" providerId="ADAL" clId="{FE624E3A-435B-44F8-B4E8-0577640CB282}" dt="2023-09-22T20:58:38.722" v="55" actId="20577"/>
          <ac:spMkLst>
            <pc:docMk/>
            <pc:sldMk cId="2960055315" sldId="274"/>
            <ac:spMk id="2" creationId="{1B8BADF4-0690-BA98-0DF5-A14E57CF38EC}"/>
          </ac:spMkLst>
        </pc:spChg>
        <pc:spChg chg="mod">
          <ac:chgData name="Catherine Hill" userId="c2b5ef82-0bca-48b4-95ef-b0a005602865" providerId="ADAL" clId="{FE624E3A-435B-44F8-B4E8-0577640CB282}" dt="2023-09-22T21:01:27.362" v="62" actId="20577"/>
          <ac:spMkLst>
            <pc:docMk/>
            <pc:sldMk cId="2960055315" sldId="274"/>
            <ac:spMk id="3" creationId="{F8546A60-18AC-CD81-C9D7-867DD08AC44B}"/>
          </ac:spMkLst>
        </pc:spChg>
      </pc:sldChg>
      <pc:sldChg chg="modSp new mod">
        <pc:chgData name="Catherine Hill" userId="c2b5ef82-0bca-48b4-95ef-b0a005602865" providerId="ADAL" clId="{FE624E3A-435B-44F8-B4E8-0577640CB282}" dt="2023-09-22T20:59:38.809" v="58" actId="20577"/>
        <pc:sldMkLst>
          <pc:docMk/>
          <pc:sldMk cId="3504736763" sldId="275"/>
        </pc:sldMkLst>
        <pc:spChg chg="mod">
          <ac:chgData name="Catherine Hill" userId="c2b5ef82-0bca-48b4-95ef-b0a005602865" providerId="ADAL" clId="{FE624E3A-435B-44F8-B4E8-0577640CB282}" dt="2023-09-22T20:59:38.809" v="58" actId="20577"/>
          <ac:spMkLst>
            <pc:docMk/>
            <pc:sldMk cId="3504736763" sldId="275"/>
            <ac:spMk id="3" creationId="{FA5BAC6A-CEB2-FB30-92AD-ABE07B3D6CB0}"/>
          </ac:spMkLst>
        </pc:spChg>
      </pc:sldChg>
      <pc:sldChg chg="modSp new mod">
        <pc:chgData name="Catherine Hill" userId="c2b5ef82-0bca-48b4-95ef-b0a005602865" providerId="ADAL" clId="{FE624E3A-435B-44F8-B4E8-0577640CB282}" dt="2023-09-22T21:02:16.745" v="64"/>
        <pc:sldMkLst>
          <pc:docMk/>
          <pc:sldMk cId="2299317764" sldId="276"/>
        </pc:sldMkLst>
        <pc:spChg chg="mod">
          <ac:chgData name="Catherine Hill" userId="c2b5ef82-0bca-48b4-95ef-b0a005602865" providerId="ADAL" clId="{FE624E3A-435B-44F8-B4E8-0577640CB282}" dt="2023-09-22T21:02:16.745" v="64"/>
          <ac:spMkLst>
            <pc:docMk/>
            <pc:sldMk cId="2299317764" sldId="276"/>
            <ac:spMk id="3" creationId="{CC1AB3A9-B419-15C4-8246-051A0DB2D7FC}"/>
          </ac:spMkLst>
        </pc:spChg>
      </pc:sldChg>
      <pc:sldChg chg="addSp delSp modSp new mod">
        <pc:chgData name="Catherine Hill" userId="c2b5ef82-0bca-48b4-95ef-b0a005602865" providerId="ADAL" clId="{FE624E3A-435B-44F8-B4E8-0577640CB282}" dt="2023-09-22T21:03:58.219" v="72" actId="1076"/>
        <pc:sldMkLst>
          <pc:docMk/>
          <pc:sldMk cId="1212105176" sldId="277"/>
        </pc:sldMkLst>
        <pc:spChg chg="del">
          <ac:chgData name="Catherine Hill" userId="c2b5ef82-0bca-48b4-95ef-b0a005602865" providerId="ADAL" clId="{FE624E3A-435B-44F8-B4E8-0577640CB282}" dt="2023-09-22T21:03:43.360" v="67" actId="21"/>
          <ac:spMkLst>
            <pc:docMk/>
            <pc:sldMk cId="1212105176" sldId="277"/>
            <ac:spMk id="2" creationId="{EEBDD3A9-AA80-6499-A5FE-29ED57D3DE84}"/>
          </ac:spMkLst>
        </pc:spChg>
        <pc:spChg chg="del">
          <ac:chgData name="Catherine Hill" userId="c2b5ef82-0bca-48b4-95ef-b0a005602865" providerId="ADAL" clId="{FE624E3A-435B-44F8-B4E8-0577640CB282}" dt="2023-09-22T21:03:39.055" v="66" actId="22"/>
          <ac:spMkLst>
            <pc:docMk/>
            <pc:sldMk cId="1212105176" sldId="277"/>
            <ac:spMk id="3" creationId="{1222A9E5-7162-F3EB-FC7A-AF3295FCDC38}"/>
          </ac:spMkLst>
        </pc:spChg>
        <pc:picChg chg="add mod ord">
          <ac:chgData name="Catherine Hill" userId="c2b5ef82-0bca-48b4-95ef-b0a005602865" providerId="ADAL" clId="{FE624E3A-435B-44F8-B4E8-0577640CB282}" dt="2023-09-22T21:03:58.219" v="72" actId="1076"/>
          <ac:picMkLst>
            <pc:docMk/>
            <pc:sldMk cId="1212105176" sldId="277"/>
            <ac:picMk id="5" creationId="{E57C4326-D3B3-5A71-DB2E-9359A1135898}"/>
          </ac:picMkLst>
        </pc:picChg>
      </pc:sldChg>
      <pc:sldChg chg="addSp delSp modSp new mod">
        <pc:chgData name="Catherine Hill" userId="c2b5ef82-0bca-48b4-95ef-b0a005602865" providerId="ADAL" clId="{FE624E3A-435B-44F8-B4E8-0577640CB282}" dt="2023-09-22T21:06:02.170" v="79" actId="14100"/>
        <pc:sldMkLst>
          <pc:docMk/>
          <pc:sldMk cId="613371131" sldId="278"/>
        </pc:sldMkLst>
        <pc:spChg chg="del">
          <ac:chgData name="Catherine Hill" userId="c2b5ef82-0bca-48b4-95ef-b0a005602865" providerId="ADAL" clId="{FE624E3A-435B-44F8-B4E8-0577640CB282}" dt="2023-09-22T21:05:53.045" v="77" actId="21"/>
          <ac:spMkLst>
            <pc:docMk/>
            <pc:sldMk cId="613371131" sldId="278"/>
            <ac:spMk id="2" creationId="{4FDCEF0C-5B1E-6A04-146A-6F1696D354C6}"/>
          </ac:spMkLst>
        </pc:spChg>
        <pc:spChg chg="mod">
          <ac:chgData name="Catherine Hill" userId="c2b5ef82-0bca-48b4-95ef-b0a005602865" providerId="ADAL" clId="{FE624E3A-435B-44F8-B4E8-0577640CB282}" dt="2023-09-22T21:05:57.321" v="78" actId="1076"/>
          <ac:spMkLst>
            <pc:docMk/>
            <pc:sldMk cId="613371131" sldId="278"/>
            <ac:spMk id="3" creationId="{4758C696-619C-2E7A-CC8A-0C678A49B0F0}"/>
          </ac:spMkLst>
        </pc:spChg>
        <pc:picChg chg="add mod">
          <ac:chgData name="Catherine Hill" userId="c2b5ef82-0bca-48b4-95ef-b0a005602865" providerId="ADAL" clId="{FE624E3A-435B-44F8-B4E8-0577640CB282}" dt="2023-09-22T21:06:02.170" v="79" actId="14100"/>
          <ac:picMkLst>
            <pc:docMk/>
            <pc:sldMk cId="613371131" sldId="278"/>
            <ac:picMk id="4" creationId="{C69244F2-6A79-5CEC-3739-0DC043603D8B}"/>
          </ac:picMkLst>
        </pc:picChg>
      </pc:sldChg>
      <pc:sldChg chg="modSp new mod">
        <pc:chgData name="Catherine Hill" userId="c2b5ef82-0bca-48b4-95ef-b0a005602865" providerId="ADAL" clId="{FE624E3A-435B-44F8-B4E8-0577640CB282}" dt="2023-09-22T21:07:15.259" v="87" actId="20577"/>
        <pc:sldMkLst>
          <pc:docMk/>
          <pc:sldMk cId="3654042173" sldId="279"/>
        </pc:sldMkLst>
        <pc:spChg chg="mod">
          <ac:chgData name="Catherine Hill" userId="c2b5ef82-0bca-48b4-95ef-b0a005602865" providerId="ADAL" clId="{FE624E3A-435B-44F8-B4E8-0577640CB282}" dt="2023-09-22T21:06:35.959" v="81"/>
          <ac:spMkLst>
            <pc:docMk/>
            <pc:sldMk cId="3654042173" sldId="279"/>
            <ac:spMk id="2" creationId="{5EB83E55-C5B6-FD9C-09FF-18804FCC81D3}"/>
          </ac:spMkLst>
        </pc:spChg>
        <pc:spChg chg="mod">
          <ac:chgData name="Catherine Hill" userId="c2b5ef82-0bca-48b4-95ef-b0a005602865" providerId="ADAL" clId="{FE624E3A-435B-44F8-B4E8-0577640CB282}" dt="2023-09-22T21:07:15.259" v="87" actId="20577"/>
          <ac:spMkLst>
            <pc:docMk/>
            <pc:sldMk cId="3654042173" sldId="279"/>
            <ac:spMk id="3" creationId="{17B03631-81B0-F812-8D78-8DC58DD9DD17}"/>
          </ac:spMkLst>
        </pc:spChg>
      </pc:sldChg>
      <pc:sldChg chg="modSp new mod">
        <pc:chgData name="Catherine Hill" userId="c2b5ef82-0bca-48b4-95ef-b0a005602865" providerId="ADAL" clId="{FE624E3A-435B-44F8-B4E8-0577640CB282}" dt="2023-09-22T21:08:14.977" v="94" actId="20577"/>
        <pc:sldMkLst>
          <pc:docMk/>
          <pc:sldMk cId="710210109" sldId="280"/>
        </pc:sldMkLst>
        <pc:spChg chg="mod">
          <ac:chgData name="Catherine Hill" userId="c2b5ef82-0bca-48b4-95ef-b0a005602865" providerId="ADAL" clId="{FE624E3A-435B-44F8-B4E8-0577640CB282}" dt="2023-09-22T21:08:14.977" v="94" actId="20577"/>
          <ac:spMkLst>
            <pc:docMk/>
            <pc:sldMk cId="710210109" sldId="280"/>
            <ac:spMk id="3" creationId="{6F4FF763-7AE1-5AEA-0AC0-19A84A675D0E}"/>
          </ac:spMkLst>
        </pc:spChg>
      </pc:sldChg>
      <pc:sldChg chg="addSp delSp modSp new mod">
        <pc:chgData name="Catherine Hill" userId="c2b5ef82-0bca-48b4-95ef-b0a005602865" providerId="ADAL" clId="{FE624E3A-435B-44F8-B4E8-0577640CB282}" dt="2023-09-22T21:09:43.087" v="99" actId="14100"/>
        <pc:sldMkLst>
          <pc:docMk/>
          <pc:sldMk cId="492061629" sldId="281"/>
        </pc:sldMkLst>
        <pc:spChg chg="del">
          <ac:chgData name="Catherine Hill" userId="c2b5ef82-0bca-48b4-95ef-b0a005602865" providerId="ADAL" clId="{FE624E3A-435B-44F8-B4E8-0577640CB282}" dt="2023-09-22T21:09:37.328" v="97" actId="21"/>
          <ac:spMkLst>
            <pc:docMk/>
            <pc:sldMk cId="492061629" sldId="281"/>
            <ac:spMk id="2" creationId="{586051F1-BF7D-6C56-6702-D7961FD8830C}"/>
          </ac:spMkLst>
        </pc:spChg>
        <pc:spChg chg="del">
          <ac:chgData name="Catherine Hill" userId="c2b5ef82-0bca-48b4-95ef-b0a005602865" providerId="ADAL" clId="{FE624E3A-435B-44F8-B4E8-0577640CB282}" dt="2023-09-22T21:09:32.708" v="96" actId="22"/>
          <ac:spMkLst>
            <pc:docMk/>
            <pc:sldMk cId="492061629" sldId="281"/>
            <ac:spMk id="3" creationId="{1C2129C9-CCA8-D9B9-BF85-CEE0B166934C}"/>
          </ac:spMkLst>
        </pc:spChg>
        <pc:picChg chg="add mod ord">
          <ac:chgData name="Catherine Hill" userId="c2b5ef82-0bca-48b4-95ef-b0a005602865" providerId="ADAL" clId="{FE624E3A-435B-44F8-B4E8-0577640CB282}" dt="2023-09-22T21:09:43.087" v="99" actId="14100"/>
          <ac:picMkLst>
            <pc:docMk/>
            <pc:sldMk cId="492061629" sldId="281"/>
            <ac:picMk id="5" creationId="{AFEAFAA8-EB4D-5825-14FD-19B34CD38394}"/>
          </ac:picMkLst>
        </pc:picChg>
      </pc:sldChg>
      <pc:sldChg chg="modSp new mod">
        <pc:chgData name="Catherine Hill" userId="c2b5ef82-0bca-48b4-95ef-b0a005602865" providerId="ADAL" clId="{FE624E3A-435B-44F8-B4E8-0577640CB282}" dt="2023-09-22T21:10:57.641" v="107" actId="20577"/>
        <pc:sldMkLst>
          <pc:docMk/>
          <pc:sldMk cId="3787045807" sldId="282"/>
        </pc:sldMkLst>
        <pc:spChg chg="mod">
          <ac:chgData name="Catherine Hill" userId="c2b5ef82-0bca-48b4-95ef-b0a005602865" providerId="ADAL" clId="{FE624E3A-435B-44F8-B4E8-0577640CB282}" dt="2023-09-22T21:10:57.641" v="107" actId="20577"/>
          <ac:spMkLst>
            <pc:docMk/>
            <pc:sldMk cId="3787045807" sldId="282"/>
            <ac:spMk id="3" creationId="{092E5563-8441-713D-2D84-4C124D668749}"/>
          </ac:spMkLst>
        </pc:spChg>
      </pc:sldChg>
      <pc:sldChg chg="modSp new mod">
        <pc:chgData name="Catherine Hill" userId="c2b5ef82-0bca-48b4-95ef-b0a005602865" providerId="ADAL" clId="{FE624E3A-435B-44F8-B4E8-0577640CB282}" dt="2023-09-22T21:13:12.249" v="110"/>
        <pc:sldMkLst>
          <pc:docMk/>
          <pc:sldMk cId="1167768355" sldId="283"/>
        </pc:sldMkLst>
        <pc:spChg chg="mod">
          <ac:chgData name="Catherine Hill" userId="c2b5ef82-0bca-48b4-95ef-b0a005602865" providerId="ADAL" clId="{FE624E3A-435B-44F8-B4E8-0577640CB282}" dt="2023-09-22T21:12:58.193" v="109"/>
          <ac:spMkLst>
            <pc:docMk/>
            <pc:sldMk cId="1167768355" sldId="283"/>
            <ac:spMk id="2" creationId="{BF3F1FDF-E232-C4E1-1874-C2A6DEB61979}"/>
          </ac:spMkLst>
        </pc:spChg>
        <pc:spChg chg="mod">
          <ac:chgData name="Catherine Hill" userId="c2b5ef82-0bca-48b4-95ef-b0a005602865" providerId="ADAL" clId="{FE624E3A-435B-44F8-B4E8-0577640CB282}" dt="2023-09-22T21:13:12.249" v="110"/>
          <ac:spMkLst>
            <pc:docMk/>
            <pc:sldMk cId="1167768355" sldId="283"/>
            <ac:spMk id="3" creationId="{B598EA85-9A7C-7C2F-1C42-9CF4B167CA2A}"/>
          </ac:spMkLst>
        </pc:spChg>
      </pc:sldChg>
      <pc:sldChg chg="modSp new mod">
        <pc:chgData name="Catherine Hill" userId="c2b5ef82-0bca-48b4-95ef-b0a005602865" providerId="ADAL" clId="{FE624E3A-435B-44F8-B4E8-0577640CB282}" dt="2023-09-22T21:15:16.600" v="114"/>
        <pc:sldMkLst>
          <pc:docMk/>
          <pc:sldMk cId="2502831990" sldId="284"/>
        </pc:sldMkLst>
        <pc:spChg chg="mod">
          <ac:chgData name="Catherine Hill" userId="c2b5ef82-0bca-48b4-95ef-b0a005602865" providerId="ADAL" clId="{FE624E3A-435B-44F8-B4E8-0577640CB282}" dt="2023-09-22T21:14:30.403" v="113" actId="27636"/>
          <ac:spMkLst>
            <pc:docMk/>
            <pc:sldMk cId="2502831990" sldId="284"/>
            <ac:spMk id="2" creationId="{39298F25-C6E3-161A-0C55-1AC21326B943}"/>
          </ac:spMkLst>
        </pc:spChg>
        <pc:spChg chg="mod">
          <ac:chgData name="Catherine Hill" userId="c2b5ef82-0bca-48b4-95ef-b0a005602865" providerId="ADAL" clId="{FE624E3A-435B-44F8-B4E8-0577640CB282}" dt="2023-09-22T21:15:16.600" v="114"/>
          <ac:spMkLst>
            <pc:docMk/>
            <pc:sldMk cId="2502831990" sldId="284"/>
            <ac:spMk id="3" creationId="{5B78543A-DE0D-8A93-3FB5-F2D35BE9C824}"/>
          </ac:spMkLst>
        </pc:spChg>
      </pc:sldChg>
      <pc:sldChg chg="addSp delSp modSp new mod">
        <pc:chgData name="Catherine Hill" userId="c2b5ef82-0bca-48b4-95ef-b0a005602865" providerId="ADAL" clId="{FE624E3A-435B-44F8-B4E8-0577640CB282}" dt="2023-09-22T21:15:41.727" v="116" actId="22"/>
        <pc:sldMkLst>
          <pc:docMk/>
          <pc:sldMk cId="2430920390" sldId="285"/>
        </pc:sldMkLst>
        <pc:spChg chg="del">
          <ac:chgData name="Catherine Hill" userId="c2b5ef82-0bca-48b4-95ef-b0a005602865" providerId="ADAL" clId="{FE624E3A-435B-44F8-B4E8-0577640CB282}" dt="2023-09-22T21:15:41.727" v="116" actId="22"/>
          <ac:spMkLst>
            <pc:docMk/>
            <pc:sldMk cId="2430920390" sldId="285"/>
            <ac:spMk id="3" creationId="{9C7D4E8B-B890-36FC-0925-7C155A250165}"/>
          </ac:spMkLst>
        </pc:spChg>
        <pc:picChg chg="add mod ord">
          <ac:chgData name="Catherine Hill" userId="c2b5ef82-0bca-48b4-95ef-b0a005602865" providerId="ADAL" clId="{FE624E3A-435B-44F8-B4E8-0577640CB282}" dt="2023-09-22T21:15:41.727" v="116" actId="22"/>
          <ac:picMkLst>
            <pc:docMk/>
            <pc:sldMk cId="2430920390" sldId="285"/>
            <ac:picMk id="5" creationId="{C345A259-234B-C498-2B19-CB9220C4B36E}"/>
          </ac:picMkLst>
        </pc:picChg>
      </pc:sldChg>
      <pc:sldChg chg="modSp new mod">
        <pc:chgData name="Catherine Hill" userId="c2b5ef82-0bca-48b4-95ef-b0a005602865" providerId="ADAL" clId="{FE624E3A-435B-44F8-B4E8-0577640CB282}" dt="2023-09-22T21:17:38.168" v="125" actId="20577"/>
        <pc:sldMkLst>
          <pc:docMk/>
          <pc:sldMk cId="36486879" sldId="286"/>
        </pc:sldMkLst>
        <pc:spChg chg="mod">
          <ac:chgData name="Catherine Hill" userId="c2b5ef82-0bca-48b4-95ef-b0a005602865" providerId="ADAL" clId="{FE624E3A-435B-44F8-B4E8-0577640CB282}" dt="2023-09-22T21:17:38.168" v="125" actId="20577"/>
          <ac:spMkLst>
            <pc:docMk/>
            <pc:sldMk cId="36486879" sldId="286"/>
            <ac:spMk id="3" creationId="{458104FD-A5FD-C402-BE58-CAAF8C4E75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207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937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532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2276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28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9582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3334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5757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946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6945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5/24/2024</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920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5/24/2024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0051637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lnewstoday.com/articles/body-tremors/" TargetMode="External"/><Relationship Id="rId2" Type="http://schemas.openxmlformats.org/officeDocument/2006/relationships/hyperlink" Target="https://www.simplypsychology.org/limbic-system.html"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32339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EDA48-3D85-51DE-AAE9-AD12D690DBAE}"/>
              </a:ext>
            </a:extLst>
          </p:cNvPr>
          <p:cNvSpPr>
            <a:spLocks noGrp="1"/>
          </p:cNvSpPr>
          <p:nvPr>
            <p:ph type="ctrTitle"/>
          </p:nvPr>
        </p:nvSpPr>
        <p:spPr>
          <a:xfrm>
            <a:off x="4983900" y="1079500"/>
            <a:ext cx="6119131" cy="2138400"/>
          </a:xfrm>
        </p:spPr>
        <p:txBody>
          <a:bodyPr>
            <a:normAutofit/>
          </a:bodyPr>
          <a:lstStyle/>
          <a:p>
            <a:r>
              <a:rPr lang="en-US"/>
              <a:t>PRMO </a:t>
            </a:r>
            <a:endParaRPr lang="en-CA"/>
          </a:p>
        </p:txBody>
      </p:sp>
      <p:sp>
        <p:nvSpPr>
          <p:cNvPr id="3" name="Subtitle 2">
            <a:extLst>
              <a:ext uri="{FF2B5EF4-FFF2-40B4-BE49-F238E27FC236}">
                <a16:creationId xmlns:a16="http://schemas.microsoft.com/office/drawing/2014/main" id="{8EFF5966-16EE-261F-741D-958307408950}"/>
              </a:ext>
            </a:extLst>
          </p:cNvPr>
          <p:cNvSpPr>
            <a:spLocks noGrp="1"/>
          </p:cNvSpPr>
          <p:nvPr>
            <p:ph type="subTitle" idx="1"/>
          </p:nvPr>
        </p:nvSpPr>
        <p:spPr>
          <a:xfrm>
            <a:off x="4980779" y="4113213"/>
            <a:ext cx="6125372" cy="1655762"/>
          </a:xfrm>
        </p:spPr>
        <p:txBody>
          <a:bodyPr>
            <a:normAutofit/>
          </a:bodyPr>
          <a:lstStyle/>
          <a:p>
            <a:r>
              <a:rPr lang="en-US" dirty="0"/>
              <a:t>Session 1 </a:t>
            </a:r>
            <a:endParaRPr lang="en-CA" dirty="0"/>
          </a:p>
        </p:txBody>
      </p:sp>
      <p:pic>
        <p:nvPicPr>
          <p:cNvPr id="18" name="Picture 17" descr="A colorful lines in a white background&#10;&#10;Description automatically generated">
            <a:extLst>
              <a:ext uri="{FF2B5EF4-FFF2-40B4-BE49-F238E27FC236}">
                <a16:creationId xmlns:a16="http://schemas.microsoft.com/office/drawing/2014/main" id="{EA8B8FC5-47B2-FAA0-87C4-DDF1922541C5}"/>
              </a:ext>
            </a:extLst>
          </p:cNvPr>
          <p:cNvPicPr>
            <a:picLocks noChangeAspect="1"/>
          </p:cNvPicPr>
          <p:nvPr/>
        </p:nvPicPr>
        <p:blipFill rotWithShape="1">
          <a:blip r:embed="rId2"/>
          <a:srcRect l="31196" r="31195" b="-1"/>
          <a:stretch/>
        </p:blipFill>
        <p:spPr>
          <a:xfrm>
            <a:off x="20" y="10"/>
            <a:ext cx="3863955" cy="6857989"/>
          </a:xfrm>
          <a:prstGeom prst="rect">
            <a:avLst/>
          </a:prstGeom>
        </p:spPr>
      </p:pic>
      <p:cxnSp>
        <p:nvCxnSpPr>
          <p:cNvPr id="28" name="Straight Connector 27">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29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A5B-6856-8DAE-8B96-72792E335BB9}"/>
              </a:ext>
            </a:extLst>
          </p:cNvPr>
          <p:cNvSpPr>
            <a:spLocks noGrp="1"/>
          </p:cNvSpPr>
          <p:nvPr>
            <p:ph type="title"/>
          </p:nvPr>
        </p:nvSpPr>
        <p:spPr/>
        <p:txBody>
          <a:bodyPr/>
          <a:lstStyle/>
          <a:p>
            <a:r>
              <a:rPr lang="en-CA" dirty="0"/>
              <a:t>The Forebrain</a:t>
            </a:r>
          </a:p>
        </p:txBody>
      </p:sp>
      <p:sp>
        <p:nvSpPr>
          <p:cNvPr id="3" name="Content Placeholder 2">
            <a:extLst>
              <a:ext uri="{FF2B5EF4-FFF2-40B4-BE49-F238E27FC236}">
                <a16:creationId xmlns:a16="http://schemas.microsoft.com/office/drawing/2014/main" id="{901A47A2-FF71-4E4B-CA0F-466AD9CBA8ED}"/>
              </a:ext>
            </a:extLst>
          </p:cNvPr>
          <p:cNvSpPr>
            <a:spLocks noGrp="1"/>
          </p:cNvSpPr>
          <p:nvPr>
            <p:ph idx="1"/>
          </p:nvPr>
        </p:nvSpPr>
        <p:spPr>
          <a:xfrm>
            <a:off x="351531" y="3282149"/>
            <a:ext cx="10026650" cy="3978275"/>
          </a:xfrm>
        </p:spPr>
        <p:txBody>
          <a:bodyPr/>
          <a:lstStyle/>
          <a:p>
            <a:r>
              <a:rPr lang="en-US" dirty="0"/>
              <a:t>Finally, in the uppermost section of the brain are the most recently evolved systems in the brain, collectively referred to as the forebrain. One of these forebrain systems, lying immediately above the midbrain, includes the </a:t>
            </a:r>
            <a:r>
              <a:rPr lang="en-US" b="1" i="1" u="sng" dirty="0"/>
              <a:t>hypothalamus</a:t>
            </a:r>
            <a:r>
              <a:rPr lang="en-US" dirty="0"/>
              <a:t> </a:t>
            </a:r>
            <a:r>
              <a:rPr lang="en-US" b="1" i="1" u="sng" dirty="0"/>
              <a:t>and the limbic system. It is through these structures that we are able to carry out the motivational and emotional acts that ensure our survival as a species. Feeding </a:t>
            </a:r>
            <a:r>
              <a:rPr lang="en-US" b="1" i="1" u="sng" dirty="0" err="1"/>
              <a:t>behaviour</a:t>
            </a:r>
            <a:r>
              <a:rPr lang="en-US" b="1" i="1" u="sng" dirty="0"/>
              <a:t>, drinking </a:t>
            </a:r>
            <a:r>
              <a:rPr lang="en-US" b="1" i="1" u="sng" dirty="0" err="1"/>
              <a:t>behaviour</a:t>
            </a:r>
            <a:r>
              <a:rPr lang="en-US" b="1" i="1" u="sng" dirty="0"/>
              <a:t>, and sexual </a:t>
            </a:r>
            <a:r>
              <a:rPr lang="en-US" b="1" i="1" u="sng" dirty="0" err="1"/>
              <a:t>behaviour</a:t>
            </a:r>
            <a:r>
              <a:rPr lang="en-US" b="1" i="1" u="sng" dirty="0"/>
              <a:t> are controlled by the hypothalamus</a:t>
            </a:r>
            <a:r>
              <a:rPr lang="en-US" dirty="0"/>
              <a:t>. P 69</a:t>
            </a:r>
            <a:endParaRPr lang="en-CA" dirty="0"/>
          </a:p>
        </p:txBody>
      </p:sp>
      <p:pic>
        <p:nvPicPr>
          <p:cNvPr id="4" name="Picture 3">
            <a:extLst>
              <a:ext uri="{FF2B5EF4-FFF2-40B4-BE49-F238E27FC236}">
                <a16:creationId xmlns:a16="http://schemas.microsoft.com/office/drawing/2014/main" id="{EADE0A10-20E2-E81E-7605-FD211199ED74}"/>
              </a:ext>
            </a:extLst>
          </p:cNvPr>
          <p:cNvPicPr>
            <a:picLocks noChangeAspect="1"/>
          </p:cNvPicPr>
          <p:nvPr/>
        </p:nvPicPr>
        <p:blipFill>
          <a:blip r:embed="rId2"/>
          <a:stretch>
            <a:fillRect/>
          </a:stretch>
        </p:blipFill>
        <p:spPr>
          <a:xfrm>
            <a:off x="6439088" y="514631"/>
            <a:ext cx="4438273" cy="2304488"/>
          </a:xfrm>
          <a:prstGeom prst="rect">
            <a:avLst/>
          </a:prstGeom>
        </p:spPr>
      </p:pic>
    </p:spTree>
    <p:extLst>
      <p:ext uri="{BB962C8B-B14F-4D97-AF65-F5344CB8AC3E}">
        <p14:creationId xmlns:p14="http://schemas.microsoft.com/office/powerpoint/2010/main" val="303846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EC0E-3C58-89E2-B4D9-5E595B440C6C}"/>
              </a:ext>
            </a:extLst>
          </p:cNvPr>
          <p:cNvSpPr>
            <a:spLocks noGrp="1"/>
          </p:cNvSpPr>
          <p:nvPr>
            <p:ph type="title"/>
          </p:nvPr>
        </p:nvSpPr>
        <p:spPr>
          <a:xfrm>
            <a:off x="336671" y="1034561"/>
            <a:ext cx="10026650" cy="655637"/>
          </a:xfrm>
        </p:spPr>
        <p:txBody>
          <a:bodyPr/>
          <a:lstStyle/>
          <a:p>
            <a:r>
              <a:rPr lang="en-US" dirty="0"/>
              <a:t>The Limbic System</a:t>
            </a:r>
            <a:endParaRPr lang="en-CA" dirty="0"/>
          </a:p>
        </p:txBody>
      </p:sp>
      <p:sp>
        <p:nvSpPr>
          <p:cNvPr id="3" name="Content Placeholder 2">
            <a:extLst>
              <a:ext uri="{FF2B5EF4-FFF2-40B4-BE49-F238E27FC236}">
                <a16:creationId xmlns:a16="http://schemas.microsoft.com/office/drawing/2014/main" id="{39090DA1-E036-6CC0-8C35-A66423B7C00B}"/>
              </a:ext>
            </a:extLst>
          </p:cNvPr>
          <p:cNvSpPr>
            <a:spLocks noGrp="1"/>
          </p:cNvSpPr>
          <p:nvPr>
            <p:ph idx="1"/>
          </p:nvPr>
        </p:nvSpPr>
        <p:spPr>
          <a:xfrm>
            <a:off x="233716" y="3429000"/>
            <a:ext cx="10026650" cy="3978275"/>
          </a:xfrm>
        </p:spPr>
        <p:txBody>
          <a:bodyPr/>
          <a:lstStyle/>
          <a:p>
            <a:r>
              <a:rPr lang="en-US" dirty="0"/>
              <a:t>The limbic system surrounds the hypothalamus and plays a central role in organizing emotional </a:t>
            </a:r>
            <a:r>
              <a:rPr lang="en-US" dirty="0" err="1"/>
              <a:t>behaviour</a:t>
            </a:r>
            <a:r>
              <a:rPr lang="en-US" dirty="0"/>
              <a:t> during times of stress. Experimental lesions in points within the limbic system can turn a tame animal into a raging monster or a wild animal into a docile one. Not surprisingly, theories about the basis for psychological dependence have focused on the limbic system…Drugs that deal with symptoms of anxiety, depression, and schizophrenia affect regions within the limbic system. P 69</a:t>
            </a:r>
            <a:endParaRPr lang="en-CA" dirty="0"/>
          </a:p>
        </p:txBody>
      </p:sp>
      <p:pic>
        <p:nvPicPr>
          <p:cNvPr id="4" name="Picture 3">
            <a:extLst>
              <a:ext uri="{FF2B5EF4-FFF2-40B4-BE49-F238E27FC236}">
                <a16:creationId xmlns:a16="http://schemas.microsoft.com/office/drawing/2014/main" id="{595E67CD-C0C3-CC21-608B-F78C8D776B4D}"/>
              </a:ext>
            </a:extLst>
          </p:cNvPr>
          <p:cNvPicPr>
            <a:picLocks noChangeAspect="1"/>
          </p:cNvPicPr>
          <p:nvPr/>
        </p:nvPicPr>
        <p:blipFill>
          <a:blip r:embed="rId2"/>
          <a:stretch>
            <a:fillRect/>
          </a:stretch>
        </p:blipFill>
        <p:spPr>
          <a:xfrm>
            <a:off x="6842005" y="210136"/>
            <a:ext cx="4438273" cy="2304488"/>
          </a:xfrm>
          <a:prstGeom prst="rect">
            <a:avLst/>
          </a:prstGeom>
        </p:spPr>
      </p:pic>
    </p:spTree>
    <p:extLst>
      <p:ext uri="{BB962C8B-B14F-4D97-AF65-F5344CB8AC3E}">
        <p14:creationId xmlns:p14="http://schemas.microsoft.com/office/powerpoint/2010/main" val="184514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CA5DC7-DB92-DCAF-9DEF-163F460533E6}"/>
              </a:ext>
            </a:extLst>
          </p:cNvPr>
          <p:cNvPicPr>
            <a:picLocks noGrp="1" noChangeAspect="1"/>
          </p:cNvPicPr>
          <p:nvPr>
            <p:ph idx="1"/>
          </p:nvPr>
        </p:nvPicPr>
        <p:blipFill>
          <a:blip r:embed="rId2"/>
          <a:stretch>
            <a:fillRect/>
          </a:stretch>
        </p:blipFill>
        <p:spPr>
          <a:xfrm>
            <a:off x="1893462" y="630316"/>
            <a:ext cx="6851546" cy="5138660"/>
          </a:xfrm>
          <a:prstGeom prst="rect">
            <a:avLst/>
          </a:prstGeom>
        </p:spPr>
      </p:pic>
      <p:sp>
        <p:nvSpPr>
          <p:cNvPr id="5" name="TextBox 4">
            <a:extLst>
              <a:ext uri="{FF2B5EF4-FFF2-40B4-BE49-F238E27FC236}">
                <a16:creationId xmlns:a16="http://schemas.microsoft.com/office/drawing/2014/main" id="{8BEE577F-47D5-D722-E179-5AC685AEF7C9}"/>
              </a:ext>
            </a:extLst>
          </p:cNvPr>
          <p:cNvSpPr txBox="1"/>
          <p:nvPr/>
        </p:nvSpPr>
        <p:spPr>
          <a:xfrm>
            <a:off x="5062288" y="6072326"/>
            <a:ext cx="6851545" cy="369332"/>
          </a:xfrm>
          <a:prstGeom prst="rect">
            <a:avLst/>
          </a:prstGeom>
          <a:noFill/>
        </p:spPr>
        <p:txBody>
          <a:bodyPr wrap="square" rtlCol="0">
            <a:spAutoFit/>
          </a:bodyPr>
          <a:lstStyle/>
          <a:p>
            <a:r>
              <a:rPr lang="en-CA"/>
              <a:t>https://ca.images.search.yahoo.com/search/images</a:t>
            </a:r>
            <a:endParaRPr lang="en-CA" dirty="0"/>
          </a:p>
        </p:txBody>
      </p:sp>
    </p:spTree>
    <p:extLst>
      <p:ext uri="{BB962C8B-B14F-4D97-AF65-F5344CB8AC3E}">
        <p14:creationId xmlns:p14="http://schemas.microsoft.com/office/powerpoint/2010/main" val="59021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8CE4-3215-43B0-9429-214ADEC3118B}"/>
              </a:ext>
            </a:extLst>
          </p:cNvPr>
          <p:cNvSpPr>
            <a:spLocks noGrp="1"/>
          </p:cNvSpPr>
          <p:nvPr>
            <p:ph type="title"/>
          </p:nvPr>
        </p:nvSpPr>
        <p:spPr>
          <a:xfrm>
            <a:off x="1079500" y="515582"/>
            <a:ext cx="10026650" cy="655637"/>
          </a:xfrm>
        </p:spPr>
        <p:txBody>
          <a:bodyPr>
            <a:normAutofit fontScale="90000"/>
          </a:bodyPr>
          <a:lstStyle/>
          <a:p>
            <a:r>
              <a:rPr lang="en-US" b="1" i="0" dirty="0">
                <a:solidFill>
                  <a:schemeClr val="tx1">
                    <a:lumMod val="95000"/>
                  </a:schemeClr>
                </a:solidFill>
                <a:effectLst/>
                <a:latin typeface="Proxima Nova"/>
              </a:rPr>
              <a:t>Limbic system damage</a:t>
            </a:r>
            <a:br>
              <a:rPr lang="en-US" b="1" i="0" dirty="0">
                <a:solidFill>
                  <a:schemeClr val="tx1">
                    <a:lumMod val="95000"/>
                  </a:schemeClr>
                </a:solidFill>
                <a:effectLst/>
                <a:latin typeface="Proxima Nova"/>
              </a:rPr>
            </a:br>
            <a:r>
              <a:rPr lang="en-US" b="0" i="0" dirty="0" err="1">
                <a:solidFill>
                  <a:schemeClr val="tx1">
                    <a:lumMod val="95000"/>
                  </a:schemeClr>
                </a:solidFill>
                <a:effectLst/>
                <a:latin typeface="Proxima Nova"/>
              </a:rPr>
              <a:t>Damage</a:t>
            </a:r>
            <a:r>
              <a:rPr lang="en-US" b="0" i="0" dirty="0">
                <a:solidFill>
                  <a:schemeClr val="tx1">
                    <a:lumMod val="95000"/>
                  </a:schemeClr>
                </a:solidFill>
                <a:effectLst/>
                <a:latin typeface="Proxima Nova"/>
              </a:rPr>
              <a:t> to different parts of the limbic system has different effects. For example:</a:t>
            </a:r>
            <a:br>
              <a:rPr lang="en-US" b="0" i="0" dirty="0">
                <a:solidFill>
                  <a:schemeClr val="tx1">
                    <a:lumMod val="95000"/>
                  </a:schemeClr>
                </a:solidFill>
                <a:effectLst/>
                <a:latin typeface="Proxima Nova"/>
              </a:rPr>
            </a:br>
            <a:endParaRPr lang="en-CA" dirty="0">
              <a:solidFill>
                <a:schemeClr val="tx1">
                  <a:lumMod val="95000"/>
                </a:schemeClr>
              </a:solidFill>
            </a:endParaRPr>
          </a:p>
        </p:txBody>
      </p:sp>
      <p:sp>
        <p:nvSpPr>
          <p:cNvPr id="3" name="Content Placeholder 2">
            <a:extLst>
              <a:ext uri="{FF2B5EF4-FFF2-40B4-BE49-F238E27FC236}">
                <a16:creationId xmlns:a16="http://schemas.microsoft.com/office/drawing/2014/main" id="{C8C8CDFA-A776-859F-247B-557362917CD8}"/>
              </a:ext>
            </a:extLst>
          </p:cNvPr>
          <p:cNvSpPr>
            <a:spLocks noGrp="1"/>
          </p:cNvSpPr>
          <p:nvPr>
            <p:ph idx="1"/>
          </p:nvPr>
        </p:nvSpPr>
        <p:spPr>
          <a:xfrm>
            <a:off x="814580" y="1987254"/>
            <a:ext cx="10026650" cy="3978275"/>
          </a:xfrm>
        </p:spPr>
        <p:txBody>
          <a:bodyPr>
            <a:normAutofit fontScale="85000" lnSpcReduction="10000"/>
          </a:bodyPr>
          <a:lstStyle/>
          <a:p>
            <a:pPr algn="l">
              <a:buFont typeface="Arial" panose="020B0604020202020204" pitchFamily="34" charset="0"/>
              <a:buChar char="•"/>
            </a:pPr>
            <a:r>
              <a:rPr lang="en-US" b="1" i="0" dirty="0">
                <a:solidFill>
                  <a:schemeClr val="tx1">
                    <a:lumMod val="95000"/>
                  </a:schemeClr>
                </a:solidFill>
                <a:effectLst/>
                <a:latin typeface="Proxima Nova"/>
              </a:rPr>
              <a:t>Hippocampus:</a:t>
            </a:r>
            <a:r>
              <a:rPr lang="en-US" b="0" i="0" dirty="0">
                <a:solidFill>
                  <a:schemeClr val="tx1">
                    <a:lumMod val="95000"/>
                  </a:schemeClr>
                </a:solidFill>
                <a:effectLst/>
                <a:latin typeface="Proxima Nova"/>
              </a:rPr>
              <a:t> Damage to this part of the brain </a:t>
            </a:r>
            <a:r>
              <a:rPr lang="en-US" b="0" i="0" u="none" strike="noStrike" dirty="0">
                <a:solidFill>
                  <a:schemeClr val="tx1">
                    <a:lumMod val="95000"/>
                  </a:schemeClr>
                </a:solidFill>
                <a:effectLst/>
                <a:latin typeface="Proxima Nova"/>
                <a:hlinkClick r:id="rId2">
                  <a:extLst>
                    <a:ext uri="{A12FA001-AC4F-418D-AE19-62706E023703}">
                      <ahyp:hlinkClr xmlns:ahyp="http://schemas.microsoft.com/office/drawing/2018/hyperlinkcolor" val="tx"/>
                    </a:ext>
                  </a:extLst>
                </a:hlinkClick>
              </a:rPr>
              <a:t>disrupts</a:t>
            </a:r>
            <a:r>
              <a:rPr lang="en-US" b="0" i="0" dirty="0">
                <a:solidFill>
                  <a:schemeClr val="tx1">
                    <a:lumMod val="95000"/>
                  </a:schemeClr>
                </a:solidFill>
                <a:effectLst/>
                <a:latin typeface="Proxima Nova"/>
              </a:rPr>
              <a:t> memory and learning, and it can contribute to dementia symptoms. In Parkinson’s disease, damage here can worsen thinking skills.</a:t>
            </a:r>
          </a:p>
          <a:p>
            <a:pPr algn="l">
              <a:buFont typeface="Arial" panose="020B0604020202020204" pitchFamily="34" charset="0"/>
              <a:buChar char="•"/>
            </a:pPr>
            <a:r>
              <a:rPr lang="en-US" b="1" i="0" dirty="0">
                <a:solidFill>
                  <a:schemeClr val="tx1">
                    <a:lumMod val="95000"/>
                  </a:schemeClr>
                </a:solidFill>
                <a:effectLst/>
                <a:latin typeface="Proxima Nova"/>
              </a:rPr>
              <a:t>Cingulate gyrus: </a:t>
            </a:r>
            <a:r>
              <a:rPr lang="en-US" b="0" i="0" dirty="0">
                <a:solidFill>
                  <a:schemeClr val="tx1">
                    <a:lumMod val="95000"/>
                  </a:schemeClr>
                </a:solidFill>
                <a:effectLst/>
                <a:latin typeface="Proxima Nova"/>
              </a:rPr>
              <a:t>Harm results in inappropriate emotions, such as a lack of fear. It also causes impairments in learning and pain perception.</a:t>
            </a:r>
          </a:p>
          <a:p>
            <a:pPr algn="l">
              <a:buFont typeface="Arial" panose="020B0604020202020204" pitchFamily="34" charset="0"/>
              <a:buChar char="•"/>
            </a:pPr>
            <a:r>
              <a:rPr lang="en-US" b="1" i="0" dirty="0">
                <a:solidFill>
                  <a:schemeClr val="tx1">
                    <a:lumMod val="95000"/>
                  </a:schemeClr>
                </a:solidFill>
                <a:effectLst/>
                <a:latin typeface="Proxima Nova"/>
              </a:rPr>
              <a:t>Amygdala:</a:t>
            </a:r>
            <a:r>
              <a:rPr lang="en-US" b="0" i="0" dirty="0">
                <a:solidFill>
                  <a:schemeClr val="tx1">
                    <a:lumMod val="95000"/>
                  </a:schemeClr>
                </a:solidFill>
                <a:effectLst/>
                <a:latin typeface="Proxima Nova"/>
              </a:rPr>
              <a:t> Harm to the amygdala can also affect a person’s fear conditioning, as well as their ability to regulate their emotions.</a:t>
            </a:r>
          </a:p>
          <a:p>
            <a:pPr algn="l">
              <a:buFont typeface="Arial" panose="020B0604020202020204" pitchFamily="34" charset="0"/>
              <a:buChar char="•"/>
            </a:pPr>
            <a:r>
              <a:rPr lang="en-US" b="1" i="0" dirty="0">
                <a:solidFill>
                  <a:schemeClr val="tx1">
                    <a:lumMod val="95000"/>
                  </a:schemeClr>
                </a:solidFill>
                <a:effectLst/>
                <a:latin typeface="Proxima Nova"/>
              </a:rPr>
              <a:t>Hypothalamus:</a:t>
            </a:r>
            <a:r>
              <a:rPr lang="en-US" b="0" i="0" dirty="0">
                <a:solidFill>
                  <a:schemeClr val="tx1">
                    <a:lumMod val="95000"/>
                  </a:schemeClr>
                </a:solidFill>
                <a:effectLst/>
                <a:latin typeface="Proxima Nova"/>
              </a:rPr>
              <a:t> Damage here causes atypical functioning that links to several mental health conditions. Underactivity may worsen depression, and hyperactivity may cause excessive anxiety.</a:t>
            </a:r>
          </a:p>
          <a:p>
            <a:pPr algn="l">
              <a:buFont typeface="Arial" panose="020B0604020202020204" pitchFamily="34" charset="0"/>
              <a:buChar char="•"/>
            </a:pPr>
            <a:r>
              <a:rPr lang="en-US" b="1" i="0" dirty="0">
                <a:solidFill>
                  <a:schemeClr val="tx1">
                    <a:lumMod val="95000"/>
                  </a:schemeClr>
                </a:solidFill>
                <a:effectLst/>
                <a:latin typeface="Proxima Nova"/>
              </a:rPr>
              <a:t>Basal ganglia:</a:t>
            </a:r>
            <a:r>
              <a:rPr lang="en-US" b="0" i="0" dirty="0">
                <a:solidFill>
                  <a:schemeClr val="tx1">
                    <a:lumMod val="95000"/>
                  </a:schemeClr>
                </a:solidFill>
                <a:effectLst/>
                <a:latin typeface="Proxima Nova"/>
              </a:rPr>
              <a:t> Harm may result in </a:t>
            </a:r>
            <a:r>
              <a:rPr lang="en-US" b="0" i="0" u="none" strike="noStrike" dirty="0">
                <a:solidFill>
                  <a:schemeClr val="tx1">
                    <a:lumMod val="95000"/>
                  </a:schemeClr>
                </a:solidFill>
                <a:effectLst/>
                <a:latin typeface="Proxima Nova"/>
                <a:hlinkClick r:id="rId3">
                  <a:extLst>
                    <a:ext uri="{A12FA001-AC4F-418D-AE19-62706E023703}">
                      <ahyp:hlinkClr xmlns:ahyp="http://schemas.microsoft.com/office/drawing/2018/hyperlinkcolor" val="tx"/>
                    </a:ext>
                  </a:extLst>
                </a:hlinkClick>
              </a:rPr>
              <a:t>tremors</a:t>
            </a:r>
            <a:r>
              <a:rPr lang="en-US" b="0" i="0" dirty="0">
                <a:solidFill>
                  <a:schemeClr val="tx1">
                    <a:lumMod val="95000"/>
                  </a:schemeClr>
                </a:solidFill>
                <a:effectLst/>
                <a:latin typeface="Proxima Nova"/>
              </a:rPr>
              <a:t>, atypical postures, and involuntary movements. It also links to movement conditions, such as </a:t>
            </a:r>
            <a:r>
              <a:rPr lang="en-US" b="0" i="0" u="none" strike="noStrike" dirty="0">
                <a:solidFill>
                  <a:schemeClr val="tx1">
                    <a:lumMod val="95000"/>
                  </a:schemeClr>
                </a:solidFill>
                <a:effectLst/>
                <a:latin typeface="Proxima Nova"/>
                <a:hlinkClick r:id="rId4">
                  <a:extLst>
                    <a:ext uri="{A12FA001-AC4F-418D-AE19-62706E023703}">
                      <ahyp:hlinkClr xmlns:ahyp="http://schemas.microsoft.com/office/drawing/2018/hyperlinkcolor" val="tx"/>
                    </a:ext>
                  </a:extLst>
                </a:hlinkClick>
              </a:rPr>
              <a:t>Parkinson’s disease</a:t>
            </a:r>
            <a:r>
              <a:rPr lang="en-US" b="0" i="0" dirty="0">
                <a:solidFill>
                  <a:srgbClr val="231F20"/>
                </a:solidFill>
                <a:effectLst/>
                <a:latin typeface="Proxima Nova"/>
              </a:rPr>
              <a:t>.</a:t>
            </a:r>
          </a:p>
          <a:p>
            <a:endParaRPr lang="en-CA" dirty="0"/>
          </a:p>
        </p:txBody>
      </p:sp>
      <p:sp>
        <p:nvSpPr>
          <p:cNvPr id="5" name="TextBox 4">
            <a:extLst>
              <a:ext uri="{FF2B5EF4-FFF2-40B4-BE49-F238E27FC236}">
                <a16:creationId xmlns:a16="http://schemas.microsoft.com/office/drawing/2014/main" id="{ADF37AD1-1CA3-F67E-69A2-A67A9FD7A7C4}"/>
              </a:ext>
            </a:extLst>
          </p:cNvPr>
          <p:cNvSpPr txBox="1"/>
          <p:nvPr/>
        </p:nvSpPr>
        <p:spPr>
          <a:xfrm>
            <a:off x="1228457" y="6047724"/>
            <a:ext cx="8283011" cy="646331"/>
          </a:xfrm>
          <a:prstGeom prst="rect">
            <a:avLst/>
          </a:prstGeom>
          <a:noFill/>
        </p:spPr>
        <p:txBody>
          <a:bodyPr wrap="square">
            <a:spAutoFit/>
          </a:bodyPr>
          <a:lstStyle/>
          <a:p>
            <a:r>
              <a:rPr lang="en-CA" dirty="0"/>
              <a:t>Retrieved from https://www.medicalnewstoday.com/articles/limbic-system#damage</a:t>
            </a:r>
          </a:p>
        </p:txBody>
      </p:sp>
    </p:spTree>
    <p:extLst>
      <p:ext uri="{BB962C8B-B14F-4D97-AF65-F5344CB8AC3E}">
        <p14:creationId xmlns:p14="http://schemas.microsoft.com/office/powerpoint/2010/main" val="52124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FCC9-8913-5DD6-6EA4-824ED70A1BD1}"/>
              </a:ext>
            </a:extLst>
          </p:cNvPr>
          <p:cNvSpPr>
            <a:spLocks noGrp="1"/>
          </p:cNvSpPr>
          <p:nvPr>
            <p:ph type="title"/>
          </p:nvPr>
        </p:nvSpPr>
        <p:spPr>
          <a:xfrm>
            <a:off x="819339" y="1020496"/>
            <a:ext cx="10026650" cy="655637"/>
          </a:xfrm>
        </p:spPr>
        <p:txBody>
          <a:bodyPr/>
          <a:lstStyle/>
          <a:p>
            <a:r>
              <a:rPr lang="en-US" dirty="0"/>
              <a:t>Cerebral Cortex</a:t>
            </a:r>
            <a:endParaRPr lang="en-CA" dirty="0"/>
          </a:p>
        </p:txBody>
      </p:sp>
      <p:sp>
        <p:nvSpPr>
          <p:cNvPr id="3" name="Content Placeholder 2">
            <a:extLst>
              <a:ext uri="{FF2B5EF4-FFF2-40B4-BE49-F238E27FC236}">
                <a16:creationId xmlns:a16="http://schemas.microsoft.com/office/drawing/2014/main" id="{DBA113DF-341A-4EAC-225F-C810F576DA2C}"/>
              </a:ext>
            </a:extLst>
          </p:cNvPr>
          <p:cNvSpPr>
            <a:spLocks noGrp="1"/>
          </p:cNvSpPr>
          <p:nvPr>
            <p:ph idx="1"/>
          </p:nvPr>
        </p:nvSpPr>
        <p:spPr>
          <a:xfrm>
            <a:off x="241300" y="3114675"/>
            <a:ext cx="10026650" cy="3978275"/>
          </a:xfrm>
        </p:spPr>
        <p:txBody>
          <a:bodyPr/>
          <a:lstStyle/>
          <a:p>
            <a:r>
              <a:rPr lang="en-US" dirty="0"/>
              <a:t>The second forebrain system, and the most important from the standpoint of understanding human </a:t>
            </a:r>
            <a:r>
              <a:rPr lang="en-US" dirty="0" err="1"/>
              <a:t>behaviour</a:t>
            </a:r>
            <a:r>
              <a:rPr lang="en-US" dirty="0"/>
              <a:t>, is a two-sided, wrinkled sheet of neural tissue with a thickness approximately equivalent to the height of a capital letter on this page. Overhanging nearly all of the brain, the hemispheres of the cerebral cortex resemble a giant walnut, … P 69</a:t>
            </a:r>
            <a:endParaRPr lang="en-CA" dirty="0"/>
          </a:p>
        </p:txBody>
      </p:sp>
      <p:pic>
        <p:nvPicPr>
          <p:cNvPr id="5" name="Picture 4">
            <a:extLst>
              <a:ext uri="{FF2B5EF4-FFF2-40B4-BE49-F238E27FC236}">
                <a16:creationId xmlns:a16="http://schemas.microsoft.com/office/drawing/2014/main" id="{7BEF4333-BE2E-DE62-A854-FF2FDAD7A638}"/>
              </a:ext>
            </a:extLst>
          </p:cNvPr>
          <p:cNvPicPr>
            <a:picLocks noChangeAspect="1"/>
          </p:cNvPicPr>
          <p:nvPr/>
        </p:nvPicPr>
        <p:blipFill>
          <a:blip r:embed="rId2"/>
          <a:stretch>
            <a:fillRect/>
          </a:stretch>
        </p:blipFill>
        <p:spPr>
          <a:xfrm>
            <a:off x="6934388" y="311558"/>
            <a:ext cx="4438273" cy="2310584"/>
          </a:xfrm>
          <a:prstGeom prst="rect">
            <a:avLst/>
          </a:prstGeom>
        </p:spPr>
      </p:pic>
    </p:spTree>
    <p:extLst>
      <p:ext uri="{BB962C8B-B14F-4D97-AF65-F5344CB8AC3E}">
        <p14:creationId xmlns:p14="http://schemas.microsoft.com/office/powerpoint/2010/main" val="75736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B259-BF8F-C85B-C9CF-7C719C573FB7}"/>
              </a:ext>
            </a:extLst>
          </p:cNvPr>
          <p:cNvSpPr>
            <a:spLocks noGrp="1"/>
          </p:cNvSpPr>
          <p:nvPr>
            <p:ph type="title"/>
          </p:nvPr>
        </p:nvSpPr>
        <p:spPr/>
        <p:txBody>
          <a:bodyPr>
            <a:normAutofit fontScale="90000"/>
          </a:bodyPr>
          <a:lstStyle/>
          <a:p>
            <a:r>
              <a:rPr lang="en-US" dirty="0"/>
              <a:t>3.6 Understanding the Neurochemistry of Psychoactive Drugs</a:t>
            </a:r>
            <a:endParaRPr lang="en-CA" dirty="0"/>
          </a:p>
        </p:txBody>
      </p:sp>
      <p:sp>
        <p:nvSpPr>
          <p:cNvPr id="3" name="Content Placeholder 2">
            <a:extLst>
              <a:ext uri="{FF2B5EF4-FFF2-40B4-BE49-F238E27FC236}">
                <a16:creationId xmlns:a16="http://schemas.microsoft.com/office/drawing/2014/main" id="{77C84774-AA46-D7D2-4693-CC67DE3B9F0A}"/>
              </a:ext>
            </a:extLst>
          </p:cNvPr>
          <p:cNvSpPr>
            <a:spLocks noGrp="1"/>
          </p:cNvSpPr>
          <p:nvPr>
            <p:ph idx="1"/>
          </p:nvPr>
        </p:nvSpPr>
        <p:spPr>
          <a:xfrm>
            <a:off x="937458" y="2616324"/>
            <a:ext cx="10026650" cy="3978275"/>
          </a:xfrm>
        </p:spPr>
        <p:txBody>
          <a:bodyPr/>
          <a:lstStyle/>
          <a:p>
            <a:r>
              <a:rPr lang="en-US" dirty="0"/>
              <a:t>3.6 a Discuss the structure and the functioning of neurons</a:t>
            </a:r>
          </a:p>
          <a:p>
            <a:r>
              <a:rPr lang="en-US" dirty="0"/>
              <a:t>3.6b Discuss the stages of synaptic transmission</a:t>
            </a:r>
          </a:p>
          <a:p>
            <a:r>
              <a:rPr lang="en-US" dirty="0"/>
              <a:t>3.6c Compare and contrast ionotropic and metabotropic receptors P 70</a:t>
            </a:r>
            <a:endParaRPr lang="en-CA" dirty="0"/>
          </a:p>
        </p:txBody>
      </p:sp>
    </p:spTree>
    <p:extLst>
      <p:ext uri="{BB962C8B-B14F-4D97-AF65-F5344CB8AC3E}">
        <p14:creationId xmlns:p14="http://schemas.microsoft.com/office/powerpoint/2010/main" val="347380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FB27-A752-CCDE-E14D-EF0A8B6AE7FE}"/>
              </a:ext>
            </a:extLst>
          </p:cNvPr>
          <p:cNvSpPr>
            <a:spLocks noGrp="1"/>
          </p:cNvSpPr>
          <p:nvPr>
            <p:ph type="title"/>
          </p:nvPr>
        </p:nvSpPr>
        <p:spPr/>
        <p:txBody>
          <a:bodyPr/>
          <a:lstStyle/>
          <a:p>
            <a:r>
              <a:rPr lang="en-CA" dirty="0"/>
              <a:t>Introducing Neurons</a:t>
            </a:r>
          </a:p>
        </p:txBody>
      </p:sp>
      <p:sp>
        <p:nvSpPr>
          <p:cNvPr id="3" name="Content Placeholder 2">
            <a:extLst>
              <a:ext uri="{FF2B5EF4-FFF2-40B4-BE49-F238E27FC236}">
                <a16:creationId xmlns:a16="http://schemas.microsoft.com/office/drawing/2014/main" id="{886B1F24-08DA-2F77-D7FA-EAF0D9F1228D}"/>
              </a:ext>
            </a:extLst>
          </p:cNvPr>
          <p:cNvSpPr>
            <a:spLocks noGrp="1"/>
          </p:cNvSpPr>
          <p:nvPr>
            <p:ph idx="1"/>
          </p:nvPr>
        </p:nvSpPr>
        <p:spPr/>
        <p:txBody>
          <a:bodyPr/>
          <a:lstStyle/>
          <a:p>
            <a:r>
              <a:rPr lang="en-US" dirty="0"/>
              <a:t>There are an estimated 86 billion neurons in the adult brain, and an estimated 10 to 100 trillion structures (called synapses) where these neurons communicate with each other. </a:t>
            </a:r>
          </a:p>
          <a:p>
            <a:endParaRPr lang="en-US" dirty="0"/>
          </a:p>
          <a:p>
            <a:r>
              <a:rPr lang="en-US" dirty="0"/>
              <a:t>Not surprisingly, the brain is the most complex organ of the body.</a:t>
            </a:r>
          </a:p>
          <a:p>
            <a:endParaRPr lang="en-US" dirty="0"/>
          </a:p>
          <a:p>
            <a:endParaRPr lang="en-CA" dirty="0"/>
          </a:p>
        </p:txBody>
      </p:sp>
    </p:spTree>
    <p:extLst>
      <p:ext uri="{BB962C8B-B14F-4D97-AF65-F5344CB8AC3E}">
        <p14:creationId xmlns:p14="http://schemas.microsoft.com/office/powerpoint/2010/main" val="177764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ADF4-0690-BA98-0DF5-A14E57CF38EC}"/>
              </a:ext>
            </a:extLst>
          </p:cNvPr>
          <p:cNvSpPr>
            <a:spLocks noGrp="1"/>
          </p:cNvSpPr>
          <p:nvPr>
            <p:ph type="title"/>
          </p:nvPr>
        </p:nvSpPr>
        <p:spPr/>
        <p:txBody>
          <a:bodyPr/>
          <a:lstStyle/>
          <a:p>
            <a:r>
              <a:rPr lang="en-US" dirty="0"/>
              <a:t>Action Potential</a:t>
            </a:r>
            <a:endParaRPr lang="en-CA" dirty="0"/>
          </a:p>
        </p:txBody>
      </p:sp>
      <p:sp>
        <p:nvSpPr>
          <p:cNvPr id="3" name="Content Placeholder 2">
            <a:extLst>
              <a:ext uri="{FF2B5EF4-FFF2-40B4-BE49-F238E27FC236}">
                <a16:creationId xmlns:a16="http://schemas.microsoft.com/office/drawing/2014/main" id="{F8546A60-18AC-CD81-C9D7-867DD08AC44B}"/>
              </a:ext>
            </a:extLst>
          </p:cNvPr>
          <p:cNvSpPr>
            <a:spLocks noGrp="1"/>
          </p:cNvSpPr>
          <p:nvPr>
            <p:ph idx="1"/>
          </p:nvPr>
        </p:nvSpPr>
        <p:spPr/>
        <p:txBody>
          <a:bodyPr/>
          <a:lstStyle/>
          <a:p>
            <a:r>
              <a:rPr lang="en-US" dirty="0"/>
              <a:t>The neuron itself, as the basic unit of the nervous system, can be understood in relatively simple terms. Imagine the neuron at any moment in time as a tiny device that can turn on or off, like a light switch. In terms of the neuron, the “on” state is accomplished by the generation of an </a:t>
            </a:r>
            <a:r>
              <a:rPr lang="en-US" b="1" i="1" u="sng" dirty="0"/>
              <a:t>action potential</a:t>
            </a:r>
            <a:r>
              <a:rPr lang="en-US" dirty="0"/>
              <a:t>, </a:t>
            </a:r>
            <a:r>
              <a:rPr lang="en-US" b="1" i="1" u="sng" dirty="0"/>
              <a:t>sometimes referred to as a nerve impulse.</a:t>
            </a:r>
            <a:r>
              <a:rPr lang="en-US" dirty="0"/>
              <a:t> </a:t>
            </a:r>
          </a:p>
          <a:p>
            <a:r>
              <a:rPr lang="en-US" dirty="0"/>
              <a:t>Just as the neuron is the basic unit that forms the structure of the nervous system, the action potential is the basic event that forms the language of the nervous system. P 71</a:t>
            </a:r>
            <a:endParaRPr lang="en-CA" dirty="0"/>
          </a:p>
        </p:txBody>
      </p:sp>
    </p:spTree>
    <p:extLst>
      <p:ext uri="{BB962C8B-B14F-4D97-AF65-F5344CB8AC3E}">
        <p14:creationId xmlns:p14="http://schemas.microsoft.com/office/powerpoint/2010/main" val="296005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BAC6A-CEB2-FB30-92AD-ABE07B3D6CB0}"/>
              </a:ext>
            </a:extLst>
          </p:cNvPr>
          <p:cNvSpPr>
            <a:spLocks noGrp="1"/>
          </p:cNvSpPr>
          <p:nvPr>
            <p:ph idx="1"/>
          </p:nvPr>
        </p:nvSpPr>
        <p:spPr/>
        <p:txBody>
          <a:bodyPr/>
          <a:lstStyle/>
          <a:p>
            <a:r>
              <a:rPr lang="en-US" b="1" i="1" u="sng" dirty="0"/>
              <a:t>action potential</a:t>
            </a:r>
          </a:p>
          <a:p>
            <a:r>
              <a:rPr lang="en-US" dirty="0"/>
              <a:t>An electrical message generated at the cell body that moves down the axon and causes release of neurotransmitters.</a:t>
            </a:r>
            <a:endParaRPr lang="en-CA" dirty="0"/>
          </a:p>
        </p:txBody>
      </p:sp>
    </p:spTree>
    <p:extLst>
      <p:ext uri="{BB962C8B-B14F-4D97-AF65-F5344CB8AC3E}">
        <p14:creationId xmlns:p14="http://schemas.microsoft.com/office/powerpoint/2010/main" val="350473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AB3A9-B419-15C4-8246-051A0DB2D7FC}"/>
              </a:ext>
            </a:extLst>
          </p:cNvPr>
          <p:cNvSpPr>
            <a:spLocks noGrp="1"/>
          </p:cNvSpPr>
          <p:nvPr>
            <p:ph idx="1"/>
          </p:nvPr>
        </p:nvSpPr>
        <p:spPr/>
        <p:txBody>
          <a:bodyPr/>
          <a:lstStyle/>
          <a:p>
            <a:r>
              <a:rPr lang="en-US" dirty="0"/>
              <a:t>The unique role of the neuron is to receive information and to transmit information, a task that it carries out through its three principal components: the cell body, the dendrites, and the axon (Figure 3.7).</a:t>
            </a:r>
            <a:endParaRPr lang="en-CA" dirty="0"/>
          </a:p>
        </p:txBody>
      </p:sp>
    </p:spTree>
    <p:extLst>
      <p:ext uri="{BB962C8B-B14F-4D97-AF65-F5344CB8AC3E}">
        <p14:creationId xmlns:p14="http://schemas.microsoft.com/office/powerpoint/2010/main" val="229931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0716-8591-BAF8-674E-1CE235EE7D73}"/>
              </a:ext>
            </a:extLst>
          </p:cNvPr>
          <p:cNvSpPr>
            <a:spLocks noGrp="1"/>
          </p:cNvSpPr>
          <p:nvPr>
            <p:ph type="title"/>
          </p:nvPr>
        </p:nvSpPr>
        <p:spPr/>
        <p:txBody>
          <a:bodyPr/>
          <a:lstStyle/>
          <a:p>
            <a:r>
              <a:rPr lang="en-US" dirty="0"/>
              <a:t>Objectives </a:t>
            </a:r>
            <a:endParaRPr lang="en-CA" dirty="0"/>
          </a:p>
        </p:txBody>
      </p:sp>
      <p:sp>
        <p:nvSpPr>
          <p:cNvPr id="3" name="Content Placeholder 2">
            <a:extLst>
              <a:ext uri="{FF2B5EF4-FFF2-40B4-BE49-F238E27FC236}">
                <a16:creationId xmlns:a16="http://schemas.microsoft.com/office/drawing/2014/main" id="{514ECC18-A35A-5052-FC25-71B518CA3A5C}"/>
              </a:ext>
            </a:extLst>
          </p:cNvPr>
          <p:cNvSpPr>
            <a:spLocks noGrp="1"/>
          </p:cNvSpPr>
          <p:nvPr>
            <p:ph idx="1"/>
          </p:nvPr>
        </p:nvSpPr>
        <p:spPr/>
        <p:txBody>
          <a:bodyPr/>
          <a:lstStyle/>
          <a:p>
            <a:pPr algn="l">
              <a:buFont typeface="Arial" panose="020B0604020202020204" pitchFamily="34" charset="0"/>
              <a:buChar char="•"/>
            </a:pPr>
            <a:r>
              <a:rPr lang="en-US" b="0" i="0" dirty="0">
                <a:solidFill>
                  <a:schemeClr val="tx1"/>
                </a:solidFill>
                <a:effectLst/>
                <a:latin typeface="arial" panose="020B0604020202020204" pitchFamily="34" charset="0"/>
              </a:rPr>
              <a:t>Research and review the basics of the human brain.</a:t>
            </a:r>
            <a:endParaRPr lang="en-US" b="0" i="0" dirty="0">
              <a:solidFill>
                <a:schemeClr val="tx1"/>
              </a:solidFill>
              <a:effectLst/>
              <a:latin typeface="Arial" panose="020B0604020202020204" pitchFamily="34" charset="0"/>
            </a:endParaRPr>
          </a:p>
          <a:p>
            <a:pPr algn="l">
              <a:buFont typeface="Arial" panose="020B0604020202020204" pitchFamily="34" charset="0"/>
              <a:buChar char="•"/>
            </a:pPr>
            <a:r>
              <a:rPr lang="en-US" b="0" i="0" dirty="0">
                <a:solidFill>
                  <a:schemeClr val="tx1"/>
                </a:solidFill>
                <a:effectLst/>
                <a:latin typeface="arial" panose="020B0604020202020204" pitchFamily="34" charset="0"/>
              </a:rPr>
              <a:t>Describe the basic structures of the brain.</a:t>
            </a:r>
            <a:endParaRPr lang="en-US" b="0" i="0" dirty="0">
              <a:solidFill>
                <a:schemeClr val="tx1"/>
              </a:solidFill>
              <a:effectLst/>
              <a:latin typeface="Arial" panose="020B0604020202020204" pitchFamily="34" charset="0"/>
            </a:endParaRPr>
          </a:p>
          <a:p>
            <a:endParaRPr lang="en-CA" dirty="0"/>
          </a:p>
        </p:txBody>
      </p:sp>
    </p:spTree>
    <p:extLst>
      <p:ext uri="{BB962C8B-B14F-4D97-AF65-F5344CB8AC3E}">
        <p14:creationId xmlns:p14="http://schemas.microsoft.com/office/powerpoint/2010/main" val="24585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7C4326-D3B3-5A71-DB2E-9359A1135898}"/>
              </a:ext>
            </a:extLst>
          </p:cNvPr>
          <p:cNvPicPr>
            <a:picLocks noGrp="1" noChangeAspect="1"/>
          </p:cNvPicPr>
          <p:nvPr>
            <p:ph idx="1"/>
          </p:nvPr>
        </p:nvPicPr>
        <p:blipFill>
          <a:blip r:embed="rId2"/>
          <a:stretch>
            <a:fillRect/>
          </a:stretch>
        </p:blipFill>
        <p:spPr>
          <a:xfrm>
            <a:off x="2290438" y="72851"/>
            <a:ext cx="7119891" cy="6712298"/>
          </a:xfrm>
        </p:spPr>
      </p:pic>
    </p:spTree>
    <p:extLst>
      <p:ext uri="{BB962C8B-B14F-4D97-AF65-F5344CB8AC3E}">
        <p14:creationId xmlns:p14="http://schemas.microsoft.com/office/powerpoint/2010/main" val="121210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58C696-619C-2E7A-CC8A-0C678A49B0F0}"/>
              </a:ext>
            </a:extLst>
          </p:cNvPr>
          <p:cNvSpPr>
            <a:spLocks noGrp="1"/>
          </p:cNvSpPr>
          <p:nvPr>
            <p:ph idx="1"/>
          </p:nvPr>
        </p:nvSpPr>
        <p:spPr>
          <a:xfrm>
            <a:off x="540947" y="370273"/>
            <a:ext cx="10026650" cy="3978275"/>
          </a:xfrm>
        </p:spPr>
        <p:txBody>
          <a:bodyPr/>
          <a:lstStyle/>
          <a:p>
            <a:r>
              <a:rPr lang="en-US" dirty="0"/>
              <a:t>The long appendage, called the axon, is the part that transmits the action potential from the cell body to the end of the axon, called presynaptic terminals.</a:t>
            </a:r>
            <a:endParaRPr lang="en-CA" dirty="0"/>
          </a:p>
        </p:txBody>
      </p:sp>
      <p:pic>
        <p:nvPicPr>
          <p:cNvPr id="4" name="Picture 3">
            <a:extLst>
              <a:ext uri="{FF2B5EF4-FFF2-40B4-BE49-F238E27FC236}">
                <a16:creationId xmlns:a16="http://schemas.microsoft.com/office/drawing/2014/main" id="{C69244F2-6A79-5CEC-3739-0DC043603D8B}"/>
              </a:ext>
            </a:extLst>
          </p:cNvPr>
          <p:cNvPicPr>
            <a:picLocks noChangeAspect="1"/>
          </p:cNvPicPr>
          <p:nvPr/>
        </p:nvPicPr>
        <p:blipFill>
          <a:blip r:embed="rId2"/>
          <a:stretch>
            <a:fillRect/>
          </a:stretch>
        </p:blipFill>
        <p:spPr>
          <a:xfrm>
            <a:off x="3941685" y="1398263"/>
            <a:ext cx="5714687" cy="5386876"/>
          </a:xfrm>
          <a:prstGeom prst="rect">
            <a:avLst/>
          </a:prstGeom>
        </p:spPr>
      </p:pic>
    </p:spTree>
    <p:extLst>
      <p:ext uri="{BB962C8B-B14F-4D97-AF65-F5344CB8AC3E}">
        <p14:creationId xmlns:p14="http://schemas.microsoft.com/office/powerpoint/2010/main" val="61337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3E55-C5B6-FD9C-09FF-18804FCC81D3}"/>
              </a:ext>
            </a:extLst>
          </p:cNvPr>
          <p:cNvSpPr>
            <a:spLocks noGrp="1"/>
          </p:cNvSpPr>
          <p:nvPr>
            <p:ph type="title"/>
          </p:nvPr>
        </p:nvSpPr>
        <p:spPr/>
        <p:txBody>
          <a:bodyPr/>
          <a:lstStyle/>
          <a:p>
            <a:r>
              <a:rPr lang="en-CA" dirty="0"/>
              <a:t>Action Potential</a:t>
            </a:r>
          </a:p>
        </p:txBody>
      </p:sp>
      <p:sp>
        <p:nvSpPr>
          <p:cNvPr id="3" name="Content Placeholder 2">
            <a:extLst>
              <a:ext uri="{FF2B5EF4-FFF2-40B4-BE49-F238E27FC236}">
                <a16:creationId xmlns:a16="http://schemas.microsoft.com/office/drawing/2014/main" id="{17B03631-81B0-F812-8D78-8DC58DD9DD17}"/>
              </a:ext>
            </a:extLst>
          </p:cNvPr>
          <p:cNvSpPr>
            <a:spLocks noGrp="1"/>
          </p:cNvSpPr>
          <p:nvPr>
            <p:ph idx="1"/>
          </p:nvPr>
        </p:nvSpPr>
        <p:spPr/>
        <p:txBody>
          <a:bodyPr/>
          <a:lstStyle/>
          <a:p>
            <a:r>
              <a:rPr lang="en-US" dirty="0"/>
              <a:t>The neuron is the basic </a:t>
            </a:r>
            <a:r>
              <a:rPr lang="en-US" dirty="0" err="1"/>
              <a:t>signalling</a:t>
            </a:r>
            <a:r>
              <a:rPr lang="en-US" dirty="0"/>
              <a:t> device in the nervous system that uses individual signals called action potentials. The outside of a neuron, called the extracellular space, is covered with a distribution of positively charged and negatively charged ions that is different from the distribution of positive versus negatively charged ions inside the neuron.  P 71</a:t>
            </a:r>
            <a:endParaRPr lang="en-CA" dirty="0"/>
          </a:p>
        </p:txBody>
      </p:sp>
    </p:spTree>
    <p:extLst>
      <p:ext uri="{BB962C8B-B14F-4D97-AF65-F5344CB8AC3E}">
        <p14:creationId xmlns:p14="http://schemas.microsoft.com/office/powerpoint/2010/main" val="365404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FF763-7AE1-5AEA-0AC0-19A84A675D0E}"/>
              </a:ext>
            </a:extLst>
          </p:cNvPr>
          <p:cNvSpPr>
            <a:spLocks noGrp="1"/>
          </p:cNvSpPr>
          <p:nvPr>
            <p:ph idx="1"/>
          </p:nvPr>
        </p:nvSpPr>
        <p:spPr/>
        <p:txBody>
          <a:bodyPr/>
          <a:lstStyle/>
          <a:p>
            <a:r>
              <a:rPr lang="en-US" dirty="0"/>
              <a:t>Many more sodium (Na+) and chloride (Cl−) ions are concentrated on the outside of a neuron, whereas more potassium (K+) ions are concentrated on the inside of the neuron. This sets up a potential difference in electricity between the inside and outside of a neuron when the neuron is at rest. This is called the resting membrane potential and can range from about –40 to –90 mV depending on the type of neuron. When the neuron becomes active (more about this later) there are specific ion channels that open up and allow particular ions in or out. P 71</a:t>
            </a:r>
            <a:endParaRPr lang="en-CA" dirty="0"/>
          </a:p>
        </p:txBody>
      </p:sp>
    </p:spTree>
    <p:extLst>
      <p:ext uri="{BB962C8B-B14F-4D97-AF65-F5344CB8AC3E}">
        <p14:creationId xmlns:p14="http://schemas.microsoft.com/office/powerpoint/2010/main" val="71021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EAFAA8-EB4D-5825-14FD-19B34CD38394}"/>
              </a:ext>
            </a:extLst>
          </p:cNvPr>
          <p:cNvPicPr>
            <a:picLocks noGrp="1" noChangeAspect="1"/>
          </p:cNvPicPr>
          <p:nvPr>
            <p:ph idx="1"/>
          </p:nvPr>
        </p:nvPicPr>
        <p:blipFill>
          <a:blip r:embed="rId2"/>
          <a:stretch>
            <a:fillRect/>
          </a:stretch>
        </p:blipFill>
        <p:spPr>
          <a:xfrm>
            <a:off x="2352583" y="196346"/>
            <a:ext cx="6826928" cy="6540817"/>
          </a:xfrm>
        </p:spPr>
      </p:pic>
    </p:spTree>
    <p:extLst>
      <p:ext uri="{BB962C8B-B14F-4D97-AF65-F5344CB8AC3E}">
        <p14:creationId xmlns:p14="http://schemas.microsoft.com/office/powerpoint/2010/main" val="49206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E5563-8441-713D-2D84-4C124D668749}"/>
              </a:ext>
            </a:extLst>
          </p:cNvPr>
          <p:cNvSpPr>
            <a:spLocks noGrp="1"/>
          </p:cNvSpPr>
          <p:nvPr>
            <p:ph idx="1"/>
          </p:nvPr>
        </p:nvSpPr>
        <p:spPr/>
        <p:txBody>
          <a:bodyPr>
            <a:normAutofit fontScale="85000" lnSpcReduction="10000"/>
          </a:bodyPr>
          <a:lstStyle/>
          <a:p>
            <a:r>
              <a:rPr lang="en-US" b="1" i="1" u="sng" dirty="0"/>
              <a:t>When an action potential is generated</a:t>
            </a:r>
            <a:r>
              <a:rPr lang="en-US" dirty="0"/>
              <a:t>, it travels down the length of the axon at speeds up to 120 </a:t>
            </a:r>
            <a:r>
              <a:rPr lang="en-US" dirty="0" err="1"/>
              <a:t>metres</a:t>
            </a:r>
            <a:r>
              <a:rPr lang="en-US" dirty="0"/>
              <a:t> per second (432 km/h) until it reaches the axon’s terminals. </a:t>
            </a:r>
          </a:p>
          <a:p>
            <a:r>
              <a:rPr lang="en-US" dirty="0"/>
              <a:t>If we followed the nerve impulse down the length of the axon, starting from the cell body (sometimes a distance of as long as a </a:t>
            </a:r>
            <a:r>
              <a:rPr lang="en-US" dirty="0" err="1"/>
              <a:t>metre</a:t>
            </a:r>
            <a:r>
              <a:rPr lang="en-US" dirty="0"/>
              <a:t>), we would see that, toward its end, the axon diverges like the branches of a tree. These branches are called axon collaterals. </a:t>
            </a:r>
          </a:p>
          <a:p>
            <a:r>
              <a:rPr lang="en-US" dirty="0"/>
              <a:t>At the terminal point of each of these branches are the small button-like presynaptic terminals. If nothing else happened here, the action potential would sputter out like a wet fuse. But, of course, there is more to the story. By virtue of junctures between neurons called synapses, action potentials from one neuron can influence the generation of action potentials in other neurons. </a:t>
            </a:r>
          </a:p>
          <a:p>
            <a:r>
              <a:rPr lang="en-US" dirty="0"/>
              <a:t>This process is referred to as synaptic transmission, where the electrical signal—the action potential—becomes a chemical signal that is carried by neurotransmitters. P 72</a:t>
            </a:r>
            <a:endParaRPr lang="en-CA" dirty="0"/>
          </a:p>
        </p:txBody>
      </p:sp>
    </p:spTree>
    <p:extLst>
      <p:ext uri="{BB962C8B-B14F-4D97-AF65-F5344CB8AC3E}">
        <p14:creationId xmlns:p14="http://schemas.microsoft.com/office/powerpoint/2010/main" val="378704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1FDF-E232-C4E1-1874-C2A6DEB61979}"/>
              </a:ext>
            </a:extLst>
          </p:cNvPr>
          <p:cNvSpPr>
            <a:spLocks noGrp="1"/>
          </p:cNvSpPr>
          <p:nvPr>
            <p:ph type="title"/>
          </p:nvPr>
        </p:nvSpPr>
        <p:spPr/>
        <p:txBody>
          <a:bodyPr/>
          <a:lstStyle/>
          <a:p>
            <a:r>
              <a:rPr lang="en-CA" dirty="0"/>
              <a:t>Synaptic Transmission</a:t>
            </a:r>
          </a:p>
        </p:txBody>
      </p:sp>
      <p:sp>
        <p:nvSpPr>
          <p:cNvPr id="3" name="Content Placeholder 2">
            <a:extLst>
              <a:ext uri="{FF2B5EF4-FFF2-40B4-BE49-F238E27FC236}">
                <a16:creationId xmlns:a16="http://schemas.microsoft.com/office/drawing/2014/main" id="{B598EA85-9A7C-7C2F-1C42-9CF4B167CA2A}"/>
              </a:ext>
            </a:extLst>
          </p:cNvPr>
          <p:cNvSpPr>
            <a:spLocks noGrp="1"/>
          </p:cNvSpPr>
          <p:nvPr>
            <p:ph idx="1"/>
          </p:nvPr>
        </p:nvSpPr>
        <p:spPr/>
        <p:txBody>
          <a:bodyPr/>
          <a:lstStyle/>
          <a:p>
            <a:r>
              <a:rPr lang="en-US" dirty="0"/>
              <a:t>The neuronal changes that result from most psychoactive drugs occur because they alter at least one of the basic stages of synaptic transmission</a:t>
            </a:r>
            <a:endParaRPr lang="en-CA" dirty="0"/>
          </a:p>
        </p:txBody>
      </p:sp>
    </p:spTree>
    <p:extLst>
      <p:ext uri="{BB962C8B-B14F-4D97-AF65-F5344CB8AC3E}">
        <p14:creationId xmlns:p14="http://schemas.microsoft.com/office/powerpoint/2010/main" val="116776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8F25-C6E3-161A-0C55-1AC21326B943}"/>
              </a:ext>
            </a:extLst>
          </p:cNvPr>
          <p:cNvSpPr>
            <a:spLocks noGrp="1"/>
          </p:cNvSpPr>
          <p:nvPr>
            <p:ph type="title"/>
          </p:nvPr>
        </p:nvSpPr>
        <p:spPr/>
        <p:txBody>
          <a:bodyPr>
            <a:normAutofit fontScale="90000"/>
          </a:bodyPr>
          <a:lstStyle/>
          <a:p>
            <a:r>
              <a:rPr lang="en-CA" dirty="0"/>
              <a:t>Ionotropic and Metabotropic Receptors</a:t>
            </a:r>
          </a:p>
        </p:txBody>
      </p:sp>
      <p:sp>
        <p:nvSpPr>
          <p:cNvPr id="3" name="Content Placeholder 2">
            <a:extLst>
              <a:ext uri="{FF2B5EF4-FFF2-40B4-BE49-F238E27FC236}">
                <a16:creationId xmlns:a16="http://schemas.microsoft.com/office/drawing/2014/main" id="{5B78543A-DE0D-8A93-3FB5-F2D35BE9C824}"/>
              </a:ext>
            </a:extLst>
          </p:cNvPr>
          <p:cNvSpPr>
            <a:spLocks noGrp="1"/>
          </p:cNvSpPr>
          <p:nvPr>
            <p:ph idx="1"/>
          </p:nvPr>
        </p:nvSpPr>
        <p:spPr/>
        <p:txBody>
          <a:bodyPr/>
          <a:lstStyle/>
          <a:p>
            <a:r>
              <a:rPr lang="en-US" dirty="0"/>
              <a:t>When a neurotransmitter binds to a receptor, the properties of the receptor itself will determine what happens in the dendrite of the postsynaptic neuron. </a:t>
            </a:r>
          </a:p>
          <a:p>
            <a:r>
              <a:rPr lang="en-US" dirty="0"/>
              <a:t>There could be a fast excitation or inhibition, or a longer-lasting intracellular event. </a:t>
            </a:r>
          </a:p>
          <a:p>
            <a:r>
              <a:rPr lang="en-US" dirty="0"/>
              <a:t>Two general types of receptors can be present on the postsynaptic terminal (Figure 3.11).</a:t>
            </a:r>
            <a:endParaRPr lang="en-CA" dirty="0"/>
          </a:p>
        </p:txBody>
      </p:sp>
    </p:spTree>
    <p:extLst>
      <p:ext uri="{BB962C8B-B14F-4D97-AF65-F5344CB8AC3E}">
        <p14:creationId xmlns:p14="http://schemas.microsoft.com/office/powerpoint/2010/main" val="250283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45A259-234B-C498-2B19-CB9220C4B36E}"/>
              </a:ext>
            </a:extLst>
          </p:cNvPr>
          <p:cNvPicPr>
            <a:picLocks noGrp="1" noChangeAspect="1"/>
          </p:cNvPicPr>
          <p:nvPr>
            <p:ph idx="1"/>
          </p:nvPr>
        </p:nvPicPr>
        <p:blipFill>
          <a:blip r:embed="rId2"/>
          <a:stretch>
            <a:fillRect/>
          </a:stretch>
        </p:blipFill>
        <p:spPr>
          <a:xfrm>
            <a:off x="1973262" y="2046287"/>
            <a:ext cx="8239125" cy="3467100"/>
          </a:xfrm>
        </p:spPr>
      </p:pic>
    </p:spTree>
    <p:extLst>
      <p:ext uri="{BB962C8B-B14F-4D97-AF65-F5344CB8AC3E}">
        <p14:creationId xmlns:p14="http://schemas.microsoft.com/office/powerpoint/2010/main" val="243092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104FD-A5FD-C402-BE58-CAAF8C4E7537}"/>
              </a:ext>
            </a:extLst>
          </p:cNvPr>
          <p:cNvSpPr>
            <a:spLocks noGrp="1"/>
          </p:cNvSpPr>
          <p:nvPr>
            <p:ph idx="1"/>
          </p:nvPr>
        </p:nvSpPr>
        <p:spPr/>
        <p:txBody>
          <a:bodyPr/>
          <a:lstStyle/>
          <a:p>
            <a:r>
              <a:rPr lang="en-US" b="1" i="1" dirty="0"/>
              <a:t>ionotropic receptor </a:t>
            </a:r>
            <a:r>
              <a:rPr lang="en-US" dirty="0"/>
              <a:t>A cell membrane receptor-ion channel complex that allows specific ions to pass through when the receptor is activated.</a:t>
            </a:r>
          </a:p>
          <a:p>
            <a:r>
              <a:rPr lang="en-US" b="1" i="1" u="sng" dirty="0"/>
              <a:t>metabotropic receptor </a:t>
            </a:r>
            <a:r>
              <a:rPr lang="en-US" dirty="0"/>
              <a:t>A cell membrane receptor that is linked to a G protein. Activation results in the production of a second messenger that can have a variety of intracellular functions. P 75</a:t>
            </a:r>
            <a:endParaRPr lang="en-CA" dirty="0"/>
          </a:p>
        </p:txBody>
      </p:sp>
    </p:spTree>
    <p:extLst>
      <p:ext uri="{BB962C8B-B14F-4D97-AF65-F5344CB8AC3E}">
        <p14:creationId xmlns:p14="http://schemas.microsoft.com/office/powerpoint/2010/main" val="3648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C3AE-8801-CF58-B743-3AA5623FCD39}"/>
              </a:ext>
            </a:extLst>
          </p:cNvPr>
          <p:cNvSpPr>
            <a:spLocks noGrp="1"/>
          </p:cNvSpPr>
          <p:nvPr>
            <p:ph type="title"/>
          </p:nvPr>
        </p:nvSpPr>
        <p:spPr>
          <a:xfrm>
            <a:off x="1079500" y="602865"/>
            <a:ext cx="10026650" cy="655637"/>
          </a:xfrm>
        </p:spPr>
        <p:txBody>
          <a:bodyPr>
            <a:normAutofit fontScale="90000"/>
          </a:bodyPr>
          <a:lstStyle/>
          <a:p>
            <a:r>
              <a:rPr lang="en-US" dirty="0"/>
              <a:t>Understanding the Brain</a:t>
            </a:r>
            <a:br>
              <a:rPr lang="en-US" dirty="0"/>
            </a:br>
            <a:r>
              <a:rPr lang="en-US" dirty="0"/>
              <a:t> </a:t>
            </a:r>
            <a:r>
              <a:rPr lang="en-US" sz="1800" i="1" dirty="0"/>
              <a:t>Describe the basic structures of the Brain</a:t>
            </a:r>
            <a:endParaRPr lang="en-CA" sz="1800" i="1" dirty="0"/>
          </a:p>
        </p:txBody>
      </p:sp>
      <p:sp>
        <p:nvSpPr>
          <p:cNvPr id="3" name="Content Placeholder 2">
            <a:extLst>
              <a:ext uri="{FF2B5EF4-FFF2-40B4-BE49-F238E27FC236}">
                <a16:creationId xmlns:a16="http://schemas.microsoft.com/office/drawing/2014/main" id="{AAB95E1E-5857-6866-9E8F-340F987E2885}"/>
              </a:ext>
            </a:extLst>
          </p:cNvPr>
          <p:cNvSpPr>
            <a:spLocks noGrp="1"/>
          </p:cNvSpPr>
          <p:nvPr>
            <p:ph idx="1"/>
          </p:nvPr>
        </p:nvSpPr>
        <p:spPr/>
        <p:txBody>
          <a:bodyPr/>
          <a:lstStyle/>
          <a:p>
            <a:r>
              <a:rPr lang="en-US" dirty="0"/>
              <a:t>Proceeding upward from the spinal cord, starting at the point where the CNS enlarges into the brain, neuroanatomists have </a:t>
            </a:r>
            <a:r>
              <a:rPr lang="en-US" b="1" i="1" u="sng" dirty="0"/>
              <a:t>classified brain tissue into three major sections</a:t>
            </a:r>
            <a:r>
              <a:rPr lang="en-US" dirty="0"/>
              <a:t>: </a:t>
            </a:r>
          </a:p>
          <a:p>
            <a:r>
              <a:rPr lang="en-US" dirty="0"/>
              <a:t>the hindbrain, </a:t>
            </a:r>
          </a:p>
          <a:p>
            <a:r>
              <a:rPr lang="en-US" dirty="0"/>
              <a:t>the midbrain, </a:t>
            </a:r>
          </a:p>
          <a:p>
            <a:r>
              <a:rPr lang="en-US" dirty="0"/>
              <a:t>and the forebrain. (Levinthal &amp; Hamilton P 68)</a:t>
            </a:r>
            <a:endParaRPr lang="en-CA" dirty="0"/>
          </a:p>
        </p:txBody>
      </p:sp>
    </p:spTree>
    <p:extLst>
      <p:ext uri="{BB962C8B-B14F-4D97-AF65-F5344CB8AC3E}">
        <p14:creationId xmlns:p14="http://schemas.microsoft.com/office/powerpoint/2010/main" val="121426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85CD-D462-E425-341C-06F39A2C7D53}"/>
              </a:ext>
            </a:extLst>
          </p:cNvPr>
          <p:cNvSpPr>
            <a:spLocks noGrp="1"/>
          </p:cNvSpPr>
          <p:nvPr>
            <p:ph type="title"/>
          </p:nvPr>
        </p:nvSpPr>
        <p:spPr/>
        <p:txBody>
          <a:bodyPr/>
          <a:lstStyle/>
          <a:p>
            <a:r>
              <a:rPr lang="en-US" dirty="0"/>
              <a:t>Reference </a:t>
            </a:r>
            <a:endParaRPr lang="en-CA" dirty="0"/>
          </a:p>
        </p:txBody>
      </p:sp>
      <p:sp>
        <p:nvSpPr>
          <p:cNvPr id="3" name="Content Placeholder 2">
            <a:extLst>
              <a:ext uri="{FF2B5EF4-FFF2-40B4-BE49-F238E27FC236}">
                <a16:creationId xmlns:a16="http://schemas.microsoft.com/office/drawing/2014/main" id="{9337FA1A-2CA7-DCB5-C9A4-9CA4D594B8B3}"/>
              </a:ext>
            </a:extLst>
          </p:cNvPr>
          <p:cNvSpPr>
            <a:spLocks noGrp="1"/>
          </p:cNvSpPr>
          <p:nvPr>
            <p:ph idx="1"/>
          </p:nvPr>
        </p:nvSpPr>
        <p:spPr/>
        <p:txBody>
          <a:bodyPr/>
          <a:lstStyle/>
          <a:p>
            <a:r>
              <a:rPr lang="en-CA" dirty="0"/>
              <a:t>(Levinthal, 20210521)Levinthal, C. F., Hamilton, T.  (20210521). Drugs, Behaviour, and Modern Society (Canadian Edition),  2nd Edition. [[VitalSource Bookshelf version]].  Retrieved from vbk://9780136690269</a:t>
            </a:r>
          </a:p>
        </p:txBody>
      </p:sp>
    </p:spTree>
    <p:extLst>
      <p:ext uri="{BB962C8B-B14F-4D97-AF65-F5344CB8AC3E}">
        <p14:creationId xmlns:p14="http://schemas.microsoft.com/office/powerpoint/2010/main" val="231109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710EF-7235-F8D8-BF84-0798D956F592}"/>
              </a:ext>
            </a:extLst>
          </p:cNvPr>
          <p:cNvSpPr>
            <a:spLocks noGrp="1"/>
          </p:cNvSpPr>
          <p:nvPr>
            <p:ph idx="1"/>
          </p:nvPr>
        </p:nvSpPr>
        <p:spPr>
          <a:xfrm>
            <a:off x="882947" y="884846"/>
            <a:ext cx="10026650" cy="3978275"/>
          </a:xfrm>
        </p:spPr>
        <p:txBody>
          <a:bodyPr/>
          <a:lstStyle/>
          <a:p>
            <a:r>
              <a:rPr lang="en-US" dirty="0"/>
              <a:t>The older and more primitive systems of the brain tend to be underneath the newer and more sophisticated ones, so as we travel upward from hindbrain to midbrain to forebrain on our quick tour, we are dealing with structures that have evolved ever more recently and have greater involvement in complex </a:t>
            </a:r>
            <a:r>
              <a:rPr lang="en-US" dirty="0" err="1"/>
              <a:t>behaviour</a:t>
            </a:r>
            <a:r>
              <a:rPr lang="en-US" dirty="0"/>
              <a:t>. </a:t>
            </a:r>
          </a:p>
          <a:p>
            <a:endParaRPr lang="en-CA" dirty="0"/>
          </a:p>
        </p:txBody>
      </p:sp>
      <p:pic>
        <p:nvPicPr>
          <p:cNvPr id="5" name="Picture 4">
            <a:extLst>
              <a:ext uri="{FF2B5EF4-FFF2-40B4-BE49-F238E27FC236}">
                <a16:creationId xmlns:a16="http://schemas.microsoft.com/office/drawing/2014/main" id="{42DFF93F-30B3-7265-36F4-B15BD5C391AE}"/>
              </a:ext>
            </a:extLst>
          </p:cNvPr>
          <p:cNvPicPr>
            <a:picLocks noChangeAspect="1"/>
          </p:cNvPicPr>
          <p:nvPr/>
        </p:nvPicPr>
        <p:blipFill>
          <a:blip r:embed="rId2"/>
          <a:stretch>
            <a:fillRect/>
          </a:stretch>
        </p:blipFill>
        <p:spPr>
          <a:xfrm>
            <a:off x="3101233" y="2792947"/>
            <a:ext cx="4533900" cy="3180207"/>
          </a:xfrm>
          <a:prstGeom prst="rect">
            <a:avLst/>
          </a:prstGeom>
        </p:spPr>
      </p:pic>
    </p:spTree>
    <p:extLst>
      <p:ext uri="{BB962C8B-B14F-4D97-AF65-F5344CB8AC3E}">
        <p14:creationId xmlns:p14="http://schemas.microsoft.com/office/powerpoint/2010/main" val="96436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86D2560-E5D2-EF23-5B6A-EB7A1179C00C}"/>
              </a:ext>
            </a:extLst>
          </p:cNvPr>
          <p:cNvPicPr>
            <a:picLocks noGrp="1" noChangeAspect="1"/>
          </p:cNvPicPr>
          <p:nvPr>
            <p:ph idx="1"/>
          </p:nvPr>
        </p:nvPicPr>
        <p:blipFill rotWithShape="1">
          <a:blip r:embed="rId2"/>
          <a:srcRect t="12264" b="12927"/>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 name="TextBox 5">
            <a:extLst>
              <a:ext uri="{FF2B5EF4-FFF2-40B4-BE49-F238E27FC236}">
                <a16:creationId xmlns:a16="http://schemas.microsoft.com/office/drawing/2014/main" id="{1977FD95-0171-0987-40BC-5EF9AFE92BF6}"/>
              </a:ext>
            </a:extLst>
          </p:cNvPr>
          <p:cNvSpPr txBox="1"/>
          <p:nvPr/>
        </p:nvSpPr>
        <p:spPr>
          <a:xfrm>
            <a:off x="7191375" y="6318000"/>
            <a:ext cx="4133850" cy="369332"/>
          </a:xfrm>
          <a:prstGeom prst="rect">
            <a:avLst/>
          </a:prstGeom>
          <a:noFill/>
        </p:spPr>
        <p:txBody>
          <a:bodyPr wrap="square" rtlCol="0">
            <a:spAutoFit/>
          </a:bodyPr>
          <a:lstStyle/>
          <a:p>
            <a:r>
              <a:rPr lang="en-US" dirty="0"/>
              <a:t>Figure 3.5 P 68</a:t>
            </a:r>
            <a:endParaRPr lang="en-CA" dirty="0"/>
          </a:p>
        </p:txBody>
      </p:sp>
    </p:spTree>
    <p:extLst>
      <p:ext uri="{BB962C8B-B14F-4D97-AF65-F5344CB8AC3E}">
        <p14:creationId xmlns:p14="http://schemas.microsoft.com/office/powerpoint/2010/main" val="397955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EC78-C63D-08CE-81E6-8BB0261F5609}"/>
              </a:ext>
            </a:extLst>
          </p:cNvPr>
          <p:cNvSpPr>
            <a:spLocks noGrp="1"/>
          </p:cNvSpPr>
          <p:nvPr>
            <p:ph type="title"/>
          </p:nvPr>
        </p:nvSpPr>
        <p:spPr/>
        <p:txBody>
          <a:bodyPr/>
          <a:lstStyle/>
          <a:p>
            <a:r>
              <a:rPr lang="en-US" dirty="0"/>
              <a:t>The </a:t>
            </a:r>
            <a:r>
              <a:rPr lang="en-US" dirty="0" err="1"/>
              <a:t>HindBrain</a:t>
            </a:r>
            <a:r>
              <a:rPr lang="en-US" dirty="0"/>
              <a:t> </a:t>
            </a:r>
            <a:endParaRPr lang="en-CA" dirty="0"/>
          </a:p>
        </p:txBody>
      </p:sp>
      <p:sp>
        <p:nvSpPr>
          <p:cNvPr id="3" name="Content Placeholder 2">
            <a:extLst>
              <a:ext uri="{FF2B5EF4-FFF2-40B4-BE49-F238E27FC236}">
                <a16:creationId xmlns:a16="http://schemas.microsoft.com/office/drawing/2014/main" id="{FE2BED79-396A-8F54-70EB-07F1BE06160A}"/>
              </a:ext>
            </a:extLst>
          </p:cNvPr>
          <p:cNvSpPr>
            <a:spLocks noGrp="1"/>
          </p:cNvSpPr>
          <p:nvPr>
            <p:ph idx="1"/>
          </p:nvPr>
        </p:nvSpPr>
        <p:spPr>
          <a:xfrm>
            <a:off x="488950" y="2870346"/>
            <a:ext cx="10026650" cy="3978275"/>
          </a:xfrm>
        </p:spPr>
        <p:txBody>
          <a:bodyPr>
            <a:normAutofit/>
          </a:bodyPr>
          <a:lstStyle/>
          <a:p>
            <a:r>
              <a:rPr lang="en-US" sz="1800" dirty="0"/>
              <a:t>At the top of the spinal cord, neural tissue suddenly widens and enlarges into the hindbrain. The </a:t>
            </a:r>
            <a:r>
              <a:rPr lang="en-US" sz="1800" b="1" u="sng" dirty="0"/>
              <a:t>medulla</a:t>
            </a:r>
            <a:r>
              <a:rPr lang="en-US" sz="1800" dirty="0"/>
              <a:t> lies at the point of the hindbrain where this enlargement has just begun (Figure 3.5). It is </a:t>
            </a:r>
            <a:r>
              <a:rPr lang="en-US" sz="1800" b="1" i="1" u="sng" dirty="0"/>
              <a:t>essentially the coordinator of the basic life-support systems in our body</a:t>
            </a:r>
            <a:r>
              <a:rPr lang="en-US" sz="1800" dirty="0"/>
              <a:t>. Blood pressure is controlled here, as are the rhythms of breathing, heart rate, digestion, and even vomiting. Death would be seconds away were it not for the normal functioning of the medulla. Unfortunately, it is highly sensitive to opioids (Chapter 5), alcohol (Chapter 8), barbiturates, and other depressants (Chapter 13). When levels of any of these drugs are excessive in overdose cases, the respiratory controls in the medulla are inhibited, and death can result from asphyxiation (lack of breathing). P 68</a:t>
            </a:r>
            <a:endParaRPr lang="en-CA" sz="1800" dirty="0"/>
          </a:p>
        </p:txBody>
      </p:sp>
      <p:pic>
        <p:nvPicPr>
          <p:cNvPr id="4" name="Picture 3">
            <a:extLst>
              <a:ext uri="{FF2B5EF4-FFF2-40B4-BE49-F238E27FC236}">
                <a16:creationId xmlns:a16="http://schemas.microsoft.com/office/drawing/2014/main" id="{8F78B0CF-A8E2-D7AA-DE42-4B55530E874E}"/>
              </a:ext>
            </a:extLst>
          </p:cNvPr>
          <p:cNvPicPr>
            <a:picLocks noChangeAspect="1"/>
          </p:cNvPicPr>
          <p:nvPr/>
        </p:nvPicPr>
        <p:blipFill>
          <a:blip r:embed="rId2"/>
          <a:stretch>
            <a:fillRect/>
          </a:stretch>
        </p:blipFill>
        <p:spPr>
          <a:xfrm>
            <a:off x="6743701" y="259167"/>
            <a:ext cx="4619624" cy="2398454"/>
          </a:xfrm>
          <a:prstGeom prst="rect">
            <a:avLst/>
          </a:prstGeom>
        </p:spPr>
      </p:pic>
    </p:spTree>
    <p:extLst>
      <p:ext uri="{BB962C8B-B14F-4D97-AF65-F5344CB8AC3E}">
        <p14:creationId xmlns:p14="http://schemas.microsoft.com/office/powerpoint/2010/main" val="379478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9EE8-2537-007F-C82B-07DE0DC2FEE0}"/>
              </a:ext>
            </a:extLst>
          </p:cNvPr>
          <p:cNvSpPr>
            <a:spLocks noGrp="1"/>
          </p:cNvSpPr>
          <p:nvPr>
            <p:ph type="title"/>
          </p:nvPr>
        </p:nvSpPr>
        <p:spPr/>
        <p:txBody>
          <a:bodyPr/>
          <a:lstStyle/>
          <a:p>
            <a:r>
              <a:rPr lang="en-US" dirty="0"/>
              <a:t>The Pons </a:t>
            </a:r>
            <a:endParaRPr lang="en-CA" dirty="0"/>
          </a:p>
        </p:txBody>
      </p:sp>
      <p:sp>
        <p:nvSpPr>
          <p:cNvPr id="3" name="Content Placeholder 2">
            <a:extLst>
              <a:ext uri="{FF2B5EF4-FFF2-40B4-BE49-F238E27FC236}">
                <a16:creationId xmlns:a16="http://schemas.microsoft.com/office/drawing/2014/main" id="{E2F7554B-8D13-F491-EEC5-85D93CC9F7FF}"/>
              </a:ext>
            </a:extLst>
          </p:cNvPr>
          <p:cNvSpPr>
            <a:spLocks noGrp="1"/>
          </p:cNvSpPr>
          <p:nvPr>
            <p:ph idx="1"/>
          </p:nvPr>
        </p:nvSpPr>
        <p:spPr>
          <a:xfrm>
            <a:off x="246109" y="3103086"/>
            <a:ext cx="10026650" cy="3978275"/>
          </a:xfrm>
        </p:spPr>
        <p:txBody>
          <a:bodyPr/>
          <a:lstStyle/>
          <a:p>
            <a:r>
              <a:rPr lang="en-US" dirty="0"/>
              <a:t>Another hindbrain structure, situated just above the medulla, is the pons. We can view the </a:t>
            </a:r>
            <a:r>
              <a:rPr lang="en-US" b="1" i="1" u="sng" dirty="0"/>
              <a:t>pons in terms of our ability to maintain the necessary level of alertness to survive.</a:t>
            </a:r>
            <a:r>
              <a:rPr lang="en-US" dirty="0"/>
              <a:t> Within the pons are structures that determine when we sleep and when we wake up, as well as the main portion of a structure called the reticular formation that energizes the rest of the brain to be alert to incoming information. Drugs affecting the patterns of our sleep influence </a:t>
            </a:r>
            <a:r>
              <a:rPr lang="en-US" dirty="0" err="1"/>
              <a:t>centres</a:t>
            </a:r>
            <a:r>
              <a:rPr lang="en-US" dirty="0"/>
              <a:t> in the pons and reticular formation. P 68</a:t>
            </a:r>
            <a:endParaRPr lang="en-CA" dirty="0"/>
          </a:p>
        </p:txBody>
      </p:sp>
      <p:pic>
        <p:nvPicPr>
          <p:cNvPr id="4" name="Picture 3">
            <a:extLst>
              <a:ext uri="{FF2B5EF4-FFF2-40B4-BE49-F238E27FC236}">
                <a16:creationId xmlns:a16="http://schemas.microsoft.com/office/drawing/2014/main" id="{4B21342E-DD72-9AED-4D4C-B0F77B081E7F}"/>
              </a:ext>
            </a:extLst>
          </p:cNvPr>
          <p:cNvPicPr>
            <a:picLocks noChangeAspect="1"/>
          </p:cNvPicPr>
          <p:nvPr/>
        </p:nvPicPr>
        <p:blipFill>
          <a:blip r:embed="rId2"/>
          <a:stretch>
            <a:fillRect/>
          </a:stretch>
        </p:blipFill>
        <p:spPr>
          <a:xfrm>
            <a:off x="6857999" y="219776"/>
            <a:ext cx="4438651" cy="2304495"/>
          </a:xfrm>
          <a:prstGeom prst="rect">
            <a:avLst/>
          </a:prstGeom>
        </p:spPr>
      </p:pic>
    </p:spTree>
    <p:extLst>
      <p:ext uri="{BB962C8B-B14F-4D97-AF65-F5344CB8AC3E}">
        <p14:creationId xmlns:p14="http://schemas.microsoft.com/office/powerpoint/2010/main" val="404827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8AD-B111-8540-47AE-F5D2EBA0037D}"/>
              </a:ext>
            </a:extLst>
          </p:cNvPr>
          <p:cNvSpPr>
            <a:spLocks noGrp="1"/>
          </p:cNvSpPr>
          <p:nvPr>
            <p:ph type="title"/>
          </p:nvPr>
        </p:nvSpPr>
        <p:spPr/>
        <p:txBody>
          <a:bodyPr/>
          <a:lstStyle/>
          <a:p>
            <a:r>
              <a:rPr lang="en-US" dirty="0"/>
              <a:t>Cerebellum</a:t>
            </a:r>
            <a:endParaRPr lang="en-CA" dirty="0"/>
          </a:p>
        </p:txBody>
      </p:sp>
      <p:sp>
        <p:nvSpPr>
          <p:cNvPr id="3" name="Content Placeholder 2">
            <a:extLst>
              <a:ext uri="{FF2B5EF4-FFF2-40B4-BE49-F238E27FC236}">
                <a16:creationId xmlns:a16="http://schemas.microsoft.com/office/drawing/2014/main" id="{7F167149-0A8A-4667-0B15-C95B1C1C19DE}"/>
              </a:ext>
            </a:extLst>
          </p:cNvPr>
          <p:cNvSpPr>
            <a:spLocks noGrp="1"/>
          </p:cNvSpPr>
          <p:nvPr>
            <p:ph idx="1"/>
          </p:nvPr>
        </p:nvSpPr>
        <p:spPr>
          <a:xfrm>
            <a:off x="227244" y="2669589"/>
            <a:ext cx="10026650" cy="3978275"/>
          </a:xfrm>
        </p:spPr>
        <p:txBody>
          <a:bodyPr/>
          <a:lstStyle/>
          <a:p>
            <a:r>
              <a:rPr lang="en-US" dirty="0"/>
              <a:t>Behind the medulla and the pons in the hindbrain is the </a:t>
            </a:r>
            <a:r>
              <a:rPr lang="en-US" b="1" u="sng" dirty="0"/>
              <a:t>cerebellum,</a:t>
            </a:r>
            <a:r>
              <a:rPr lang="en-US" dirty="0"/>
              <a:t> an important structure for the </a:t>
            </a:r>
            <a:r>
              <a:rPr lang="en-US" b="1" u="sng" dirty="0"/>
              <a:t>maintenance of balance and for the execution of smooth movements of the body. </a:t>
            </a:r>
            <a:r>
              <a:rPr lang="en-US" dirty="0"/>
              <a:t>The dizziness and lack of coordination we experience after consuming alcohol are attributable in large part to alcohol’s depressive effect on the cerebellum. P 68</a:t>
            </a:r>
            <a:endParaRPr lang="en-CA" dirty="0"/>
          </a:p>
        </p:txBody>
      </p:sp>
      <p:pic>
        <p:nvPicPr>
          <p:cNvPr id="4" name="Picture 3">
            <a:extLst>
              <a:ext uri="{FF2B5EF4-FFF2-40B4-BE49-F238E27FC236}">
                <a16:creationId xmlns:a16="http://schemas.microsoft.com/office/drawing/2014/main" id="{691A84B8-FEAE-201C-2233-DA1963182379}"/>
              </a:ext>
            </a:extLst>
          </p:cNvPr>
          <p:cNvPicPr>
            <a:picLocks noChangeAspect="1"/>
          </p:cNvPicPr>
          <p:nvPr/>
        </p:nvPicPr>
        <p:blipFill>
          <a:blip r:embed="rId2"/>
          <a:stretch>
            <a:fillRect/>
          </a:stretch>
        </p:blipFill>
        <p:spPr>
          <a:xfrm>
            <a:off x="6353363" y="114581"/>
            <a:ext cx="4438273" cy="2304488"/>
          </a:xfrm>
          <a:prstGeom prst="rect">
            <a:avLst/>
          </a:prstGeom>
        </p:spPr>
      </p:pic>
    </p:spTree>
    <p:extLst>
      <p:ext uri="{BB962C8B-B14F-4D97-AF65-F5344CB8AC3E}">
        <p14:creationId xmlns:p14="http://schemas.microsoft.com/office/powerpoint/2010/main" val="295816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1662-C3E5-614F-D197-739B74BF6708}"/>
              </a:ext>
            </a:extLst>
          </p:cNvPr>
          <p:cNvSpPr>
            <a:spLocks noGrp="1"/>
          </p:cNvSpPr>
          <p:nvPr>
            <p:ph type="title"/>
          </p:nvPr>
        </p:nvSpPr>
        <p:spPr/>
        <p:txBody>
          <a:bodyPr/>
          <a:lstStyle/>
          <a:p>
            <a:r>
              <a:rPr lang="en-CA" dirty="0"/>
              <a:t>The Midbrain</a:t>
            </a:r>
          </a:p>
        </p:txBody>
      </p:sp>
      <p:sp>
        <p:nvSpPr>
          <p:cNvPr id="3" name="Content Placeholder 2">
            <a:extLst>
              <a:ext uri="{FF2B5EF4-FFF2-40B4-BE49-F238E27FC236}">
                <a16:creationId xmlns:a16="http://schemas.microsoft.com/office/drawing/2014/main" id="{334EF8EC-1E0B-55F4-C388-31C9F332299A}"/>
              </a:ext>
            </a:extLst>
          </p:cNvPr>
          <p:cNvSpPr>
            <a:spLocks noGrp="1"/>
          </p:cNvSpPr>
          <p:nvPr>
            <p:ph idx="1"/>
          </p:nvPr>
        </p:nvSpPr>
        <p:spPr>
          <a:xfrm>
            <a:off x="473692" y="2879725"/>
            <a:ext cx="10026650" cy="3978275"/>
          </a:xfrm>
        </p:spPr>
        <p:txBody>
          <a:bodyPr/>
          <a:lstStyle/>
          <a:p>
            <a:r>
              <a:rPr lang="en-US" dirty="0"/>
              <a:t>The </a:t>
            </a:r>
            <a:r>
              <a:rPr lang="en-US" b="1" i="1" u="sng" dirty="0"/>
              <a:t>midbrain</a:t>
            </a:r>
            <a:r>
              <a:rPr lang="en-US" dirty="0"/>
              <a:t>, located just above the hindbrain, is </a:t>
            </a:r>
            <a:r>
              <a:rPr lang="en-US" b="1" i="1" u="sng" dirty="0"/>
              <a:t>a </a:t>
            </a:r>
            <a:r>
              <a:rPr lang="en-US" b="1" i="1" u="sng" dirty="0" err="1"/>
              <a:t>centre</a:t>
            </a:r>
            <a:r>
              <a:rPr lang="en-US" b="1" i="1" u="sng" dirty="0"/>
              <a:t> for the control of important sensory and motor reflexes, as well as for the processing of pain information.</a:t>
            </a:r>
            <a:r>
              <a:rPr lang="en-US" dirty="0"/>
              <a:t> Without a specific region of the midbrain called the substantia nigra, we would not be able to control the movements of our bodies effectively. The muscular tremors and other motor difficulties characteristic of Parkinson’s disease are a result of degeneration of the substantia nigra. Unfortunately, symptoms that resemble Parkinson’s disease have been frequently observed in patients taking antipsychotic medications for the treatment of schizophrenia. P 69</a:t>
            </a:r>
            <a:endParaRPr lang="en-CA" dirty="0"/>
          </a:p>
        </p:txBody>
      </p:sp>
      <p:pic>
        <p:nvPicPr>
          <p:cNvPr id="4" name="Picture 3">
            <a:extLst>
              <a:ext uri="{FF2B5EF4-FFF2-40B4-BE49-F238E27FC236}">
                <a16:creationId xmlns:a16="http://schemas.microsoft.com/office/drawing/2014/main" id="{BFE5797E-3F69-72CC-16F3-06C041D15886}"/>
              </a:ext>
            </a:extLst>
          </p:cNvPr>
          <p:cNvPicPr>
            <a:picLocks noChangeAspect="1"/>
          </p:cNvPicPr>
          <p:nvPr/>
        </p:nvPicPr>
        <p:blipFill>
          <a:blip r:embed="rId2"/>
          <a:stretch>
            <a:fillRect/>
          </a:stretch>
        </p:blipFill>
        <p:spPr>
          <a:xfrm>
            <a:off x="6584552" y="101727"/>
            <a:ext cx="4438273" cy="2304488"/>
          </a:xfrm>
          <a:prstGeom prst="rect">
            <a:avLst/>
          </a:prstGeom>
        </p:spPr>
      </p:pic>
    </p:spTree>
    <p:extLst>
      <p:ext uri="{BB962C8B-B14F-4D97-AF65-F5344CB8AC3E}">
        <p14:creationId xmlns:p14="http://schemas.microsoft.com/office/powerpoint/2010/main" val="2773912884"/>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205</TotalTime>
  <Words>1820</Words>
  <Application>Microsoft Office PowerPoint</Application>
  <PresentationFormat>Widescreen</PresentationFormat>
  <Paragraphs>66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vt:lpstr>
      <vt:lpstr>Avenir Next LT Pro Light</vt:lpstr>
      <vt:lpstr>Proxima Nova</vt:lpstr>
      <vt:lpstr>Rockwell Nova Light</vt:lpstr>
      <vt:lpstr>Wingdings</vt:lpstr>
      <vt:lpstr>LeafVTI</vt:lpstr>
      <vt:lpstr>PRMO </vt:lpstr>
      <vt:lpstr>Objectives </vt:lpstr>
      <vt:lpstr>Understanding the Brain  Describe the basic structures of the Brain</vt:lpstr>
      <vt:lpstr>PowerPoint Presentation</vt:lpstr>
      <vt:lpstr>PowerPoint Presentation</vt:lpstr>
      <vt:lpstr>The HindBrain </vt:lpstr>
      <vt:lpstr>The Pons </vt:lpstr>
      <vt:lpstr>Cerebellum</vt:lpstr>
      <vt:lpstr>The Midbrain</vt:lpstr>
      <vt:lpstr>The Forebrain</vt:lpstr>
      <vt:lpstr>The Limbic System</vt:lpstr>
      <vt:lpstr>PowerPoint Presentation</vt:lpstr>
      <vt:lpstr>Limbic system damage Damage to different parts of the limbic system has different effects. For example: </vt:lpstr>
      <vt:lpstr>Cerebral Cortex</vt:lpstr>
      <vt:lpstr>3.6 Understanding the Neurochemistry of Psychoactive Drugs</vt:lpstr>
      <vt:lpstr>Introducing Neurons</vt:lpstr>
      <vt:lpstr>Action Potential</vt:lpstr>
      <vt:lpstr>PowerPoint Presentation</vt:lpstr>
      <vt:lpstr>PowerPoint Presentation</vt:lpstr>
      <vt:lpstr>PowerPoint Presentation</vt:lpstr>
      <vt:lpstr>PowerPoint Presentation</vt:lpstr>
      <vt:lpstr>Action Potential</vt:lpstr>
      <vt:lpstr>PowerPoint Presentation</vt:lpstr>
      <vt:lpstr>PowerPoint Presentation</vt:lpstr>
      <vt:lpstr>PowerPoint Presentation</vt:lpstr>
      <vt:lpstr>Synaptic Transmission</vt:lpstr>
      <vt:lpstr>Ionotropic and Metabotropic Receptors</vt:lpstr>
      <vt:lpstr>PowerPoint Presentation</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PRMO</dc:title>
  <dc:creator>Catherine Hill</dc:creator>
  <cp:lastModifiedBy>Catherine Hill</cp:lastModifiedBy>
  <cp:revision>1</cp:revision>
  <dcterms:created xsi:type="dcterms:W3CDTF">2023-09-22T20:11:17Z</dcterms:created>
  <dcterms:modified xsi:type="dcterms:W3CDTF">2024-05-24T18:45:49Z</dcterms:modified>
</cp:coreProperties>
</file>