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Hill" userId="c2b5ef82-0bca-48b4-95ef-b0a005602865" providerId="ADAL" clId="{367E7BA7-9139-4EC8-A119-AB9BAA057BA7}"/>
    <pc:docChg chg="modSld">
      <pc:chgData name="Catherine Hill" userId="c2b5ef82-0bca-48b4-95ef-b0a005602865" providerId="ADAL" clId="{367E7BA7-9139-4EC8-A119-AB9BAA057BA7}" dt="2024-09-24T20:57:09.848" v="0" actId="6549"/>
      <pc:docMkLst>
        <pc:docMk/>
      </pc:docMkLst>
      <pc:sldChg chg="modSp mod">
        <pc:chgData name="Catherine Hill" userId="c2b5ef82-0bca-48b4-95ef-b0a005602865" providerId="ADAL" clId="{367E7BA7-9139-4EC8-A119-AB9BAA057BA7}" dt="2024-09-24T20:57:09.848" v="0" actId="6549"/>
        <pc:sldMkLst>
          <pc:docMk/>
          <pc:sldMk cId="1538796606" sldId="278"/>
        </pc:sldMkLst>
        <pc:spChg chg="mod">
          <ac:chgData name="Catherine Hill" userId="c2b5ef82-0bca-48b4-95ef-b0a005602865" providerId="ADAL" clId="{367E7BA7-9139-4EC8-A119-AB9BAA057BA7}" dt="2024-09-24T20:57:09.848" v="0" actId="6549"/>
          <ac:spMkLst>
            <pc:docMk/>
            <pc:sldMk cId="1538796606" sldId="278"/>
            <ac:spMk id="3" creationId="{9141946C-0863-6C04-A7EE-EE5A6626D134}"/>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77607-26A6-4529-A50C-D913D0C32A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59A5D3F-0758-4D4F-9BD3-4BDCC17BC877}">
      <dgm:prSet/>
      <dgm:spPr/>
      <dgm:t>
        <a:bodyPr/>
        <a:lstStyle/>
        <a:p>
          <a:r>
            <a:rPr lang="en-CA"/>
            <a:t>What Is Explanatory Style?</a:t>
          </a:r>
          <a:endParaRPr lang="en-US"/>
        </a:p>
      </dgm:t>
    </dgm:pt>
    <dgm:pt modelId="{6EAA7185-6B75-4B47-AAB0-31AE9E884CF6}" type="parTrans" cxnId="{501D462B-C266-4E70-9B8F-7A177382D3CA}">
      <dgm:prSet/>
      <dgm:spPr/>
      <dgm:t>
        <a:bodyPr/>
        <a:lstStyle/>
        <a:p>
          <a:endParaRPr lang="en-US"/>
        </a:p>
      </dgm:t>
    </dgm:pt>
    <dgm:pt modelId="{0F1CCA6C-4B3B-4BA8-AF05-E3B03094EFBF}" type="sibTrans" cxnId="{501D462B-C266-4E70-9B8F-7A177382D3CA}">
      <dgm:prSet/>
      <dgm:spPr/>
      <dgm:t>
        <a:bodyPr/>
        <a:lstStyle/>
        <a:p>
          <a:endParaRPr lang="en-US"/>
        </a:p>
      </dgm:t>
    </dgm:pt>
    <dgm:pt modelId="{4DE6C315-013A-4947-A734-376C2D56897C}">
      <dgm:prSet/>
      <dgm:spPr/>
      <dgm:t>
        <a:bodyPr/>
        <a:lstStyle/>
        <a:p>
          <a:r>
            <a:rPr lang="en-US"/>
            <a:t>Explanatory style is the way in which people perceive or explain the events in their lives.</a:t>
          </a:r>
        </a:p>
      </dgm:t>
    </dgm:pt>
    <dgm:pt modelId="{7BD3E342-8261-4EAF-A7F1-A3DFE59561D5}" type="parTrans" cxnId="{6DEDBAD2-A89E-4C2F-A5AA-FDB67936115A}">
      <dgm:prSet/>
      <dgm:spPr/>
      <dgm:t>
        <a:bodyPr/>
        <a:lstStyle/>
        <a:p>
          <a:endParaRPr lang="en-US"/>
        </a:p>
      </dgm:t>
    </dgm:pt>
    <dgm:pt modelId="{3AA7ED03-A8B5-4D2E-9567-938B2AE7AC8B}" type="sibTrans" cxnId="{6DEDBAD2-A89E-4C2F-A5AA-FDB67936115A}">
      <dgm:prSet/>
      <dgm:spPr/>
      <dgm:t>
        <a:bodyPr/>
        <a:lstStyle/>
        <a:p>
          <a:endParaRPr lang="en-US"/>
        </a:p>
      </dgm:t>
    </dgm:pt>
    <dgm:pt modelId="{02AB99D0-99C3-4BB6-B45A-A4FC457AD751}">
      <dgm:prSet/>
      <dgm:spPr/>
      <dgm:t>
        <a:bodyPr/>
        <a:lstStyle/>
        <a:p>
          <a:r>
            <a:rPr lang="en-US"/>
            <a:t>Explanatory style can be either optimistic or pessimistic,</a:t>
          </a:r>
        </a:p>
      </dgm:t>
    </dgm:pt>
    <dgm:pt modelId="{6C8464CD-ACE2-4645-89A2-282B6BC48F99}" type="parTrans" cxnId="{1DF8EC10-22C3-4834-8574-2470B4B30987}">
      <dgm:prSet/>
      <dgm:spPr/>
      <dgm:t>
        <a:bodyPr/>
        <a:lstStyle/>
        <a:p>
          <a:endParaRPr lang="en-US"/>
        </a:p>
      </dgm:t>
    </dgm:pt>
    <dgm:pt modelId="{FF017709-7965-44B5-A499-F6C8FFFEDB77}" type="sibTrans" cxnId="{1DF8EC10-22C3-4834-8574-2470B4B30987}">
      <dgm:prSet/>
      <dgm:spPr/>
      <dgm:t>
        <a:bodyPr/>
        <a:lstStyle/>
        <a:p>
          <a:endParaRPr lang="en-US"/>
        </a:p>
      </dgm:t>
    </dgm:pt>
    <dgm:pt modelId="{5A917A14-09FF-4E1D-8FF8-1CEF2E0B580A}">
      <dgm:prSet/>
      <dgm:spPr/>
      <dgm:t>
        <a:bodyPr/>
        <a:lstStyle/>
        <a:p>
          <a:r>
            <a:rPr lang="en-US"/>
            <a:t>Explanatory style consists of three dimensions: </a:t>
          </a:r>
        </a:p>
      </dgm:t>
    </dgm:pt>
    <dgm:pt modelId="{53CF0AEE-785B-4114-AD37-468A18E080A9}" type="parTrans" cxnId="{7DC787E2-5458-461B-8459-986F1EB58C65}">
      <dgm:prSet/>
      <dgm:spPr/>
      <dgm:t>
        <a:bodyPr/>
        <a:lstStyle/>
        <a:p>
          <a:endParaRPr lang="en-US"/>
        </a:p>
      </dgm:t>
    </dgm:pt>
    <dgm:pt modelId="{FDFFE13C-CA80-493A-9C04-F6E791BCACFD}" type="sibTrans" cxnId="{7DC787E2-5458-461B-8459-986F1EB58C65}">
      <dgm:prSet/>
      <dgm:spPr/>
      <dgm:t>
        <a:bodyPr/>
        <a:lstStyle/>
        <a:p>
          <a:endParaRPr lang="en-US"/>
        </a:p>
      </dgm:t>
    </dgm:pt>
    <dgm:pt modelId="{5AC9FBEA-CEBD-46C9-B271-79F6F224FB7B}">
      <dgm:prSet/>
      <dgm:spPr/>
      <dgm:t>
        <a:bodyPr/>
        <a:lstStyle/>
        <a:p>
          <a:r>
            <a:rPr lang="en-US"/>
            <a:t>(1) whether you believe you have control or influence over the things that happen in your life (the internal/external dimension); </a:t>
          </a:r>
        </a:p>
      </dgm:t>
    </dgm:pt>
    <dgm:pt modelId="{A66F0BFA-B28E-4F80-98E1-4AE13CBB54F9}" type="parTrans" cxnId="{0457D66F-27FD-4B6E-9154-8DD5202A12DD}">
      <dgm:prSet/>
      <dgm:spPr/>
      <dgm:t>
        <a:bodyPr/>
        <a:lstStyle/>
        <a:p>
          <a:endParaRPr lang="en-US"/>
        </a:p>
      </dgm:t>
    </dgm:pt>
    <dgm:pt modelId="{4B2859B9-0A79-49F5-B057-59A2F9F7A495}" type="sibTrans" cxnId="{0457D66F-27FD-4B6E-9154-8DD5202A12DD}">
      <dgm:prSet/>
      <dgm:spPr/>
      <dgm:t>
        <a:bodyPr/>
        <a:lstStyle/>
        <a:p>
          <a:endParaRPr lang="en-US"/>
        </a:p>
      </dgm:t>
    </dgm:pt>
    <dgm:pt modelId="{BABE8FCB-667B-46BF-BC06-62D8A46EA128}">
      <dgm:prSet/>
      <dgm:spPr/>
      <dgm:t>
        <a:bodyPr/>
        <a:lstStyle/>
        <a:p>
          <a:r>
            <a:rPr lang="en-US"/>
            <a:t>(2) whether you believe a repeated event will always turn out the same or can be changed (the stable/unstable dimension); and </a:t>
          </a:r>
        </a:p>
      </dgm:t>
    </dgm:pt>
    <dgm:pt modelId="{48A940CB-EB2F-4B26-A266-A853F44D8ED9}" type="parTrans" cxnId="{53B46D40-27FD-4071-B6D8-6E711FF37148}">
      <dgm:prSet/>
      <dgm:spPr/>
      <dgm:t>
        <a:bodyPr/>
        <a:lstStyle/>
        <a:p>
          <a:endParaRPr lang="en-US"/>
        </a:p>
      </dgm:t>
    </dgm:pt>
    <dgm:pt modelId="{F09B206E-9B50-4624-BCAD-D920530766CB}" type="sibTrans" cxnId="{53B46D40-27FD-4071-B6D8-6E711FF37148}">
      <dgm:prSet/>
      <dgm:spPr/>
      <dgm:t>
        <a:bodyPr/>
        <a:lstStyle/>
        <a:p>
          <a:endParaRPr lang="en-US"/>
        </a:p>
      </dgm:t>
    </dgm:pt>
    <dgm:pt modelId="{B9A3674C-A7E8-406E-AE82-D047D45332E9}">
      <dgm:prSet/>
      <dgm:spPr/>
      <dgm:t>
        <a:bodyPr/>
        <a:lstStyle/>
        <a:p>
          <a:r>
            <a:rPr lang="en-US"/>
            <a:t>(3) whether you recognize a specific event as fairly isolated or you generalize it to encompass many other events (the global/specific dimension). P 104</a:t>
          </a:r>
        </a:p>
      </dgm:t>
    </dgm:pt>
    <dgm:pt modelId="{6FC5D4D6-7A2C-43B8-BC90-72F1271BC1A3}" type="parTrans" cxnId="{5535D1E7-D79D-43A8-8879-1C860632EBD0}">
      <dgm:prSet/>
      <dgm:spPr/>
      <dgm:t>
        <a:bodyPr/>
        <a:lstStyle/>
        <a:p>
          <a:endParaRPr lang="en-US"/>
        </a:p>
      </dgm:t>
    </dgm:pt>
    <dgm:pt modelId="{7D73C5FA-7F02-4B88-AD5B-200A477C7DC8}" type="sibTrans" cxnId="{5535D1E7-D79D-43A8-8879-1C860632EBD0}">
      <dgm:prSet/>
      <dgm:spPr/>
      <dgm:t>
        <a:bodyPr/>
        <a:lstStyle/>
        <a:p>
          <a:endParaRPr lang="en-US"/>
        </a:p>
      </dgm:t>
    </dgm:pt>
    <dgm:pt modelId="{B4897728-1236-4C7C-8E19-2290262DDB6B}" type="pres">
      <dgm:prSet presAssocID="{1BA77607-26A6-4529-A50C-D913D0C32A78}" presName="root" presStyleCnt="0">
        <dgm:presLayoutVars>
          <dgm:dir/>
          <dgm:resizeHandles val="exact"/>
        </dgm:presLayoutVars>
      </dgm:prSet>
      <dgm:spPr/>
    </dgm:pt>
    <dgm:pt modelId="{ED3A2D87-1622-4DD8-B593-6C14C31BD5AF}" type="pres">
      <dgm:prSet presAssocID="{859A5D3F-0758-4D4F-9BD3-4BDCC17BC877}" presName="compNode" presStyleCnt="0"/>
      <dgm:spPr/>
    </dgm:pt>
    <dgm:pt modelId="{44787DB5-AD3C-4B90-942D-152C55BBF4AA}" type="pres">
      <dgm:prSet presAssocID="{859A5D3F-0758-4D4F-9BD3-4BDCC17BC877}" presName="bgRect" presStyleLbl="bgShp" presStyleIdx="0" presStyleCnt="7"/>
      <dgm:spPr/>
    </dgm:pt>
    <dgm:pt modelId="{A4340668-3D83-49C2-A78D-5A4139EF4A20}" type="pres">
      <dgm:prSet presAssocID="{859A5D3F-0758-4D4F-9BD3-4BDCC17BC87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C808070-BD5B-4D11-A25E-784842813453}" type="pres">
      <dgm:prSet presAssocID="{859A5D3F-0758-4D4F-9BD3-4BDCC17BC877}" presName="spaceRect" presStyleCnt="0"/>
      <dgm:spPr/>
    </dgm:pt>
    <dgm:pt modelId="{4F27CCA5-3E40-4F8C-A091-716DB9503555}" type="pres">
      <dgm:prSet presAssocID="{859A5D3F-0758-4D4F-9BD3-4BDCC17BC877}" presName="parTx" presStyleLbl="revTx" presStyleIdx="0" presStyleCnt="7">
        <dgm:presLayoutVars>
          <dgm:chMax val="0"/>
          <dgm:chPref val="0"/>
        </dgm:presLayoutVars>
      </dgm:prSet>
      <dgm:spPr/>
    </dgm:pt>
    <dgm:pt modelId="{04730F04-33D3-4769-B656-1E3E3D7D21A5}" type="pres">
      <dgm:prSet presAssocID="{0F1CCA6C-4B3B-4BA8-AF05-E3B03094EFBF}" presName="sibTrans" presStyleCnt="0"/>
      <dgm:spPr/>
    </dgm:pt>
    <dgm:pt modelId="{7CFA4A62-B75B-44AA-9983-2608350D385B}" type="pres">
      <dgm:prSet presAssocID="{4DE6C315-013A-4947-A734-376C2D56897C}" presName="compNode" presStyleCnt="0"/>
      <dgm:spPr/>
    </dgm:pt>
    <dgm:pt modelId="{3D2BB0FB-E465-45F5-9D87-062288D5641D}" type="pres">
      <dgm:prSet presAssocID="{4DE6C315-013A-4947-A734-376C2D56897C}" presName="bgRect" presStyleLbl="bgShp" presStyleIdx="1" presStyleCnt="7"/>
      <dgm:spPr/>
    </dgm:pt>
    <dgm:pt modelId="{4422CE1E-E1DD-4301-90D0-10F6825BC4B2}" type="pres">
      <dgm:prSet presAssocID="{4DE6C315-013A-4947-A734-376C2D56897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2AD9DF5F-3F48-4225-996D-4C3C5297B8D4}" type="pres">
      <dgm:prSet presAssocID="{4DE6C315-013A-4947-A734-376C2D56897C}" presName="spaceRect" presStyleCnt="0"/>
      <dgm:spPr/>
    </dgm:pt>
    <dgm:pt modelId="{8B115EC5-E33A-48D7-BE0B-99B3DC854F49}" type="pres">
      <dgm:prSet presAssocID="{4DE6C315-013A-4947-A734-376C2D56897C}" presName="parTx" presStyleLbl="revTx" presStyleIdx="1" presStyleCnt="7">
        <dgm:presLayoutVars>
          <dgm:chMax val="0"/>
          <dgm:chPref val="0"/>
        </dgm:presLayoutVars>
      </dgm:prSet>
      <dgm:spPr/>
    </dgm:pt>
    <dgm:pt modelId="{750334B8-3BAB-4AA7-91F5-D03A151AE5D5}" type="pres">
      <dgm:prSet presAssocID="{3AA7ED03-A8B5-4D2E-9567-938B2AE7AC8B}" presName="sibTrans" presStyleCnt="0"/>
      <dgm:spPr/>
    </dgm:pt>
    <dgm:pt modelId="{5E95EF23-6C68-412F-B342-F6BA18093B8D}" type="pres">
      <dgm:prSet presAssocID="{02AB99D0-99C3-4BB6-B45A-A4FC457AD751}" presName="compNode" presStyleCnt="0"/>
      <dgm:spPr/>
    </dgm:pt>
    <dgm:pt modelId="{59D80D1F-7890-4D62-89FA-DB1C71E8CE17}" type="pres">
      <dgm:prSet presAssocID="{02AB99D0-99C3-4BB6-B45A-A4FC457AD751}" presName="bgRect" presStyleLbl="bgShp" presStyleIdx="2" presStyleCnt="7"/>
      <dgm:spPr/>
    </dgm:pt>
    <dgm:pt modelId="{A1FAC30E-F4FE-427B-BB44-48465427012A}" type="pres">
      <dgm:prSet presAssocID="{02AB99D0-99C3-4BB6-B45A-A4FC457AD75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D21CC4E7-854C-44BB-97F6-8E87D59115CC}" type="pres">
      <dgm:prSet presAssocID="{02AB99D0-99C3-4BB6-B45A-A4FC457AD751}" presName="spaceRect" presStyleCnt="0"/>
      <dgm:spPr/>
    </dgm:pt>
    <dgm:pt modelId="{7BE5A716-A7AF-4067-8DCF-4655FEC5101D}" type="pres">
      <dgm:prSet presAssocID="{02AB99D0-99C3-4BB6-B45A-A4FC457AD751}" presName="parTx" presStyleLbl="revTx" presStyleIdx="2" presStyleCnt="7">
        <dgm:presLayoutVars>
          <dgm:chMax val="0"/>
          <dgm:chPref val="0"/>
        </dgm:presLayoutVars>
      </dgm:prSet>
      <dgm:spPr/>
    </dgm:pt>
    <dgm:pt modelId="{8D6BD5AF-89BF-42EF-891A-8FFB6BADF0B7}" type="pres">
      <dgm:prSet presAssocID="{FF017709-7965-44B5-A499-F6C8FFFEDB77}" presName="sibTrans" presStyleCnt="0"/>
      <dgm:spPr/>
    </dgm:pt>
    <dgm:pt modelId="{AB5FDE35-108D-45E6-B516-F99753F8B7D6}" type="pres">
      <dgm:prSet presAssocID="{5A917A14-09FF-4E1D-8FF8-1CEF2E0B580A}" presName="compNode" presStyleCnt="0"/>
      <dgm:spPr/>
    </dgm:pt>
    <dgm:pt modelId="{312D2E70-1377-4954-BC47-519008A8737D}" type="pres">
      <dgm:prSet presAssocID="{5A917A14-09FF-4E1D-8FF8-1CEF2E0B580A}" presName="bgRect" presStyleLbl="bgShp" presStyleIdx="3" presStyleCnt="7"/>
      <dgm:spPr/>
    </dgm:pt>
    <dgm:pt modelId="{1246D161-1944-4A6A-A630-468F18085C1E}" type="pres">
      <dgm:prSet presAssocID="{5A917A14-09FF-4E1D-8FF8-1CEF2E0B58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yramid with Levels"/>
        </a:ext>
      </dgm:extLst>
    </dgm:pt>
    <dgm:pt modelId="{2DE242ED-8A99-4673-8459-F23EA797E434}" type="pres">
      <dgm:prSet presAssocID="{5A917A14-09FF-4E1D-8FF8-1CEF2E0B580A}" presName="spaceRect" presStyleCnt="0"/>
      <dgm:spPr/>
    </dgm:pt>
    <dgm:pt modelId="{9895C04F-26ED-4BFB-B2CF-23E3D7AF1BB0}" type="pres">
      <dgm:prSet presAssocID="{5A917A14-09FF-4E1D-8FF8-1CEF2E0B580A}" presName="parTx" presStyleLbl="revTx" presStyleIdx="3" presStyleCnt="7">
        <dgm:presLayoutVars>
          <dgm:chMax val="0"/>
          <dgm:chPref val="0"/>
        </dgm:presLayoutVars>
      </dgm:prSet>
      <dgm:spPr/>
    </dgm:pt>
    <dgm:pt modelId="{C2AEB2B9-349B-4208-8DFB-D633C85A25D6}" type="pres">
      <dgm:prSet presAssocID="{FDFFE13C-CA80-493A-9C04-F6E791BCACFD}" presName="sibTrans" presStyleCnt="0"/>
      <dgm:spPr/>
    </dgm:pt>
    <dgm:pt modelId="{230E53AE-5A11-4190-B43E-EEE6F862A941}" type="pres">
      <dgm:prSet presAssocID="{5AC9FBEA-CEBD-46C9-B271-79F6F224FB7B}" presName="compNode" presStyleCnt="0"/>
      <dgm:spPr/>
    </dgm:pt>
    <dgm:pt modelId="{4C1B3584-1F8B-44FD-943D-AEF46D160E84}" type="pres">
      <dgm:prSet presAssocID="{5AC9FBEA-CEBD-46C9-B271-79F6F224FB7B}" presName="bgRect" presStyleLbl="bgShp" presStyleIdx="4" presStyleCnt="7"/>
      <dgm:spPr/>
    </dgm:pt>
    <dgm:pt modelId="{726E5CBD-0AF6-40A9-A47B-75C2F0306B9C}" type="pres">
      <dgm:prSet presAssocID="{5AC9FBEA-CEBD-46C9-B271-79F6F224FB7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ycle with People"/>
        </a:ext>
      </dgm:extLst>
    </dgm:pt>
    <dgm:pt modelId="{84493DDA-7760-492F-8425-33923A63BE85}" type="pres">
      <dgm:prSet presAssocID="{5AC9FBEA-CEBD-46C9-B271-79F6F224FB7B}" presName="spaceRect" presStyleCnt="0"/>
      <dgm:spPr/>
    </dgm:pt>
    <dgm:pt modelId="{9F6D6C77-21D9-41F2-907E-673E60E196C8}" type="pres">
      <dgm:prSet presAssocID="{5AC9FBEA-CEBD-46C9-B271-79F6F224FB7B}" presName="parTx" presStyleLbl="revTx" presStyleIdx="4" presStyleCnt="7">
        <dgm:presLayoutVars>
          <dgm:chMax val="0"/>
          <dgm:chPref val="0"/>
        </dgm:presLayoutVars>
      </dgm:prSet>
      <dgm:spPr/>
    </dgm:pt>
    <dgm:pt modelId="{8E8A5368-CD04-4A2B-9589-32F77CFD6888}" type="pres">
      <dgm:prSet presAssocID="{4B2859B9-0A79-49F5-B057-59A2F9F7A495}" presName="sibTrans" presStyleCnt="0"/>
      <dgm:spPr/>
    </dgm:pt>
    <dgm:pt modelId="{75ACC3A6-A6EF-4FAF-BF3E-280659F7F4C0}" type="pres">
      <dgm:prSet presAssocID="{BABE8FCB-667B-46BF-BC06-62D8A46EA128}" presName="compNode" presStyleCnt="0"/>
      <dgm:spPr/>
    </dgm:pt>
    <dgm:pt modelId="{E4445256-3325-4031-8DFB-CC247FBF588C}" type="pres">
      <dgm:prSet presAssocID="{BABE8FCB-667B-46BF-BC06-62D8A46EA128}" presName="bgRect" presStyleLbl="bgShp" presStyleIdx="5" presStyleCnt="7"/>
      <dgm:spPr/>
    </dgm:pt>
    <dgm:pt modelId="{18DD6250-7837-447B-99F1-CD69B4617EFB}" type="pres">
      <dgm:prSet presAssocID="{BABE8FCB-667B-46BF-BC06-62D8A46EA12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ansfer"/>
        </a:ext>
      </dgm:extLst>
    </dgm:pt>
    <dgm:pt modelId="{3F756E23-DF8E-4C81-90CB-9A1C525A23CB}" type="pres">
      <dgm:prSet presAssocID="{BABE8FCB-667B-46BF-BC06-62D8A46EA128}" presName="spaceRect" presStyleCnt="0"/>
      <dgm:spPr/>
    </dgm:pt>
    <dgm:pt modelId="{31213F2F-78E0-4990-8483-E9D3AE1C9A9A}" type="pres">
      <dgm:prSet presAssocID="{BABE8FCB-667B-46BF-BC06-62D8A46EA128}" presName="parTx" presStyleLbl="revTx" presStyleIdx="5" presStyleCnt="7">
        <dgm:presLayoutVars>
          <dgm:chMax val="0"/>
          <dgm:chPref val="0"/>
        </dgm:presLayoutVars>
      </dgm:prSet>
      <dgm:spPr/>
    </dgm:pt>
    <dgm:pt modelId="{D13669B2-256F-4C48-8FFF-D6E85529B4D7}" type="pres">
      <dgm:prSet presAssocID="{F09B206E-9B50-4624-BCAD-D920530766CB}" presName="sibTrans" presStyleCnt="0"/>
      <dgm:spPr/>
    </dgm:pt>
    <dgm:pt modelId="{6DD3B24C-F96B-45DF-B39C-A744CDF7998C}" type="pres">
      <dgm:prSet presAssocID="{B9A3674C-A7E8-406E-AE82-D047D45332E9}" presName="compNode" presStyleCnt="0"/>
      <dgm:spPr/>
    </dgm:pt>
    <dgm:pt modelId="{0FB8F68E-99BD-4CFA-A837-CD959822255A}" type="pres">
      <dgm:prSet presAssocID="{B9A3674C-A7E8-406E-AE82-D047D45332E9}" presName="bgRect" presStyleLbl="bgShp" presStyleIdx="6" presStyleCnt="7"/>
      <dgm:spPr/>
    </dgm:pt>
    <dgm:pt modelId="{85611EDD-99A2-4EFD-ADF9-BC22FA75FD44}" type="pres">
      <dgm:prSet presAssocID="{B9A3674C-A7E8-406E-AE82-D047D45332E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orbidden"/>
        </a:ext>
      </dgm:extLst>
    </dgm:pt>
    <dgm:pt modelId="{1B72E9ED-9F1A-4EA7-B29E-9066D51450E1}" type="pres">
      <dgm:prSet presAssocID="{B9A3674C-A7E8-406E-AE82-D047D45332E9}" presName="spaceRect" presStyleCnt="0"/>
      <dgm:spPr/>
    </dgm:pt>
    <dgm:pt modelId="{1C983730-8C9E-47A0-8173-DF9F7AD193CC}" type="pres">
      <dgm:prSet presAssocID="{B9A3674C-A7E8-406E-AE82-D047D45332E9}" presName="parTx" presStyleLbl="revTx" presStyleIdx="6" presStyleCnt="7">
        <dgm:presLayoutVars>
          <dgm:chMax val="0"/>
          <dgm:chPref val="0"/>
        </dgm:presLayoutVars>
      </dgm:prSet>
      <dgm:spPr/>
    </dgm:pt>
  </dgm:ptLst>
  <dgm:cxnLst>
    <dgm:cxn modelId="{82528409-7F70-4015-8003-90721766E5AB}" type="presOf" srcId="{1BA77607-26A6-4529-A50C-D913D0C32A78}" destId="{B4897728-1236-4C7C-8E19-2290262DDB6B}" srcOrd="0" destOrd="0" presId="urn:microsoft.com/office/officeart/2018/2/layout/IconVerticalSolidList"/>
    <dgm:cxn modelId="{1DF8EC10-22C3-4834-8574-2470B4B30987}" srcId="{1BA77607-26A6-4529-A50C-D913D0C32A78}" destId="{02AB99D0-99C3-4BB6-B45A-A4FC457AD751}" srcOrd="2" destOrd="0" parTransId="{6C8464CD-ACE2-4645-89A2-282B6BC48F99}" sibTransId="{FF017709-7965-44B5-A499-F6C8FFFEDB77}"/>
    <dgm:cxn modelId="{501D462B-C266-4E70-9B8F-7A177382D3CA}" srcId="{1BA77607-26A6-4529-A50C-D913D0C32A78}" destId="{859A5D3F-0758-4D4F-9BD3-4BDCC17BC877}" srcOrd="0" destOrd="0" parTransId="{6EAA7185-6B75-4B47-AAB0-31AE9E884CF6}" sibTransId="{0F1CCA6C-4B3B-4BA8-AF05-E3B03094EFBF}"/>
    <dgm:cxn modelId="{53B46D40-27FD-4071-B6D8-6E711FF37148}" srcId="{1BA77607-26A6-4529-A50C-D913D0C32A78}" destId="{BABE8FCB-667B-46BF-BC06-62D8A46EA128}" srcOrd="5" destOrd="0" parTransId="{48A940CB-EB2F-4B26-A266-A853F44D8ED9}" sibTransId="{F09B206E-9B50-4624-BCAD-D920530766CB}"/>
    <dgm:cxn modelId="{EC46866C-42BC-423E-A69F-130DF5A9F110}" type="presOf" srcId="{859A5D3F-0758-4D4F-9BD3-4BDCC17BC877}" destId="{4F27CCA5-3E40-4F8C-A091-716DB9503555}" srcOrd="0" destOrd="0" presId="urn:microsoft.com/office/officeart/2018/2/layout/IconVerticalSolidList"/>
    <dgm:cxn modelId="{0457D66F-27FD-4B6E-9154-8DD5202A12DD}" srcId="{1BA77607-26A6-4529-A50C-D913D0C32A78}" destId="{5AC9FBEA-CEBD-46C9-B271-79F6F224FB7B}" srcOrd="4" destOrd="0" parTransId="{A66F0BFA-B28E-4F80-98E1-4AE13CBB54F9}" sibTransId="{4B2859B9-0A79-49F5-B057-59A2F9F7A495}"/>
    <dgm:cxn modelId="{2403DA85-49A7-4BF8-8267-4204A226BE3C}" type="presOf" srcId="{02AB99D0-99C3-4BB6-B45A-A4FC457AD751}" destId="{7BE5A716-A7AF-4067-8DCF-4655FEC5101D}" srcOrd="0" destOrd="0" presId="urn:microsoft.com/office/officeart/2018/2/layout/IconVerticalSolidList"/>
    <dgm:cxn modelId="{C3D109A5-5A03-4559-A0F3-2728ED0354B9}" type="presOf" srcId="{5AC9FBEA-CEBD-46C9-B271-79F6F224FB7B}" destId="{9F6D6C77-21D9-41F2-907E-673E60E196C8}" srcOrd="0" destOrd="0" presId="urn:microsoft.com/office/officeart/2018/2/layout/IconVerticalSolidList"/>
    <dgm:cxn modelId="{D0177AAB-6F8D-4102-AFE5-D4C076C6081E}" type="presOf" srcId="{4DE6C315-013A-4947-A734-376C2D56897C}" destId="{8B115EC5-E33A-48D7-BE0B-99B3DC854F49}" srcOrd="0" destOrd="0" presId="urn:microsoft.com/office/officeart/2018/2/layout/IconVerticalSolidList"/>
    <dgm:cxn modelId="{882CAAB5-DBE4-48EC-9C9A-13F09D4DC628}" type="presOf" srcId="{BABE8FCB-667B-46BF-BC06-62D8A46EA128}" destId="{31213F2F-78E0-4990-8483-E9D3AE1C9A9A}" srcOrd="0" destOrd="0" presId="urn:microsoft.com/office/officeart/2018/2/layout/IconVerticalSolidList"/>
    <dgm:cxn modelId="{F47B63BB-B386-487B-B4E5-24C7FDCAD4F4}" type="presOf" srcId="{B9A3674C-A7E8-406E-AE82-D047D45332E9}" destId="{1C983730-8C9E-47A0-8173-DF9F7AD193CC}" srcOrd="0" destOrd="0" presId="urn:microsoft.com/office/officeart/2018/2/layout/IconVerticalSolidList"/>
    <dgm:cxn modelId="{6DEDBAD2-A89E-4C2F-A5AA-FDB67936115A}" srcId="{1BA77607-26A6-4529-A50C-D913D0C32A78}" destId="{4DE6C315-013A-4947-A734-376C2D56897C}" srcOrd="1" destOrd="0" parTransId="{7BD3E342-8261-4EAF-A7F1-A3DFE59561D5}" sibTransId="{3AA7ED03-A8B5-4D2E-9567-938B2AE7AC8B}"/>
    <dgm:cxn modelId="{A9D292DF-4FE8-4FC9-8C7E-EDAA4F0757AB}" type="presOf" srcId="{5A917A14-09FF-4E1D-8FF8-1CEF2E0B580A}" destId="{9895C04F-26ED-4BFB-B2CF-23E3D7AF1BB0}" srcOrd="0" destOrd="0" presId="urn:microsoft.com/office/officeart/2018/2/layout/IconVerticalSolidList"/>
    <dgm:cxn modelId="{7DC787E2-5458-461B-8459-986F1EB58C65}" srcId="{1BA77607-26A6-4529-A50C-D913D0C32A78}" destId="{5A917A14-09FF-4E1D-8FF8-1CEF2E0B580A}" srcOrd="3" destOrd="0" parTransId="{53CF0AEE-785B-4114-AD37-468A18E080A9}" sibTransId="{FDFFE13C-CA80-493A-9C04-F6E791BCACFD}"/>
    <dgm:cxn modelId="{5535D1E7-D79D-43A8-8879-1C860632EBD0}" srcId="{1BA77607-26A6-4529-A50C-D913D0C32A78}" destId="{B9A3674C-A7E8-406E-AE82-D047D45332E9}" srcOrd="6" destOrd="0" parTransId="{6FC5D4D6-7A2C-43B8-BC90-72F1271BC1A3}" sibTransId="{7D73C5FA-7F02-4B88-AD5B-200A477C7DC8}"/>
    <dgm:cxn modelId="{7C61F762-B046-484C-B259-B820AFAAA998}" type="presParOf" srcId="{B4897728-1236-4C7C-8E19-2290262DDB6B}" destId="{ED3A2D87-1622-4DD8-B593-6C14C31BD5AF}" srcOrd="0" destOrd="0" presId="urn:microsoft.com/office/officeart/2018/2/layout/IconVerticalSolidList"/>
    <dgm:cxn modelId="{E58D65AB-A55D-4BB1-95BB-B1CA82132891}" type="presParOf" srcId="{ED3A2D87-1622-4DD8-B593-6C14C31BD5AF}" destId="{44787DB5-AD3C-4B90-942D-152C55BBF4AA}" srcOrd="0" destOrd="0" presId="urn:microsoft.com/office/officeart/2018/2/layout/IconVerticalSolidList"/>
    <dgm:cxn modelId="{579C5639-A51E-4C67-BDE5-66860F5220B2}" type="presParOf" srcId="{ED3A2D87-1622-4DD8-B593-6C14C31BD5AF}" destId="{A4340668-3D83-49C2-A78D-5A4139EF4A20}" srcOrd="1" destOrd="0" presId="urn:microsoft.com/office/officeart/2018/2/layout/IconVerticalSolidList"/>
    <dgm:cxn modelId="{30FA0192-D747-4C79-AA64-AD003C1E4425}" type="presParOf" srcId="{ED3A2D87-1622-4DD8-B593-6C14C31BD5AF}" destId="{DC808070-BD5B-4D11-A25E-784842813453}" srcOrd="2" destOrd="0" presId="urn:microsoft.com/office/officeart/2018/2/layout/IconVerticalSolidList"/>
    <dgm:cxn modelId="{45C07817-5479-44CB-9B2A-86DE2C0A2146}" type="presParOf" srcId="{ED3A2D87-1622-4DD8-B593-6C14C31BD5AF}" destId="{4F27CCA5-3E40-4F8C-A091-716DB9503555}" srcOrd="3" destOrd="0" presId="urn:microsoft.com/office/officeart/2018/2/layout/IconVerticalSolidList"/>
    <dgm:cxn modelId="{AA848B4D-D1F8-4322-834F-64FB358AA50D}" type="presParOf" srcId="{B4897728-1236-4C7C-8E19-2290262DDB6B}" destId="{04730F04-33D3-4769-B656-1E3E3D7D21A5}" srcOrd="1" destOrd="0" presId="urn:microsoft.com/office/officeart/2018/2/layout/IconVerticalSolidList"/>
    <dgm:cxn modelId="{B867AA57-3025-46D9-941E-E4A810D4F8CF}" type="presParOf" srcId="{B4897728-1236-4C7C-8E19-2290262DDB6B}" destId="{7CFA4A62-B75B-44AA-9983-2608350D385B}" srcOrd="2" destOrd="0" presId="urn:microsoft.com/office/officeart/2018/2/layout/IconVerticalSolidList"/>
    <dgm:cxn modelId="{C09683E9-8DB6-465D-A052-60B40845C73F}" type="presParOf" srcId="{7CFA4A62-B75B-44AA-9983-2608350D385B}" destId="{3D2BB0FB-E465-45F5-9D87-062288D5641D}" srcOrd="0" destOrd="0" presId="urn:microsoft.com/office/officeart/2018/2/layout/IconVerticalSolidList"/>
    <dgm:cxn modelId="{D2567D94-760D-43E7-9FF9-7EF5078F41A9}" type="presParOf" srcId="{7CFA4A62-B75B-44AA-9983-2608350D385B}" destId="{4422CE1E-E1DD-4301-90D0-10F6825BC4B2}" srcOrd="1" destOrd="0" presId="urn:microsoft.com/office/officeart/2018/2/layout/IconVerticalSolidList"/>
    <dgm:cxn modelId="{85F980AD-DCAF-436D-8281-3C2263270918}" type="presParOf" srcId="{7CFA4A62-B75B-44AA-9983-2608350D385B}" destId="{2AD9DF5F-3F48-4225-996D-4C3C5297B8D4}" srcOrd="2" destOrd="0" presId="urn:microsoft.com/office/officeart/2018/2/layout/IconVerticalSolidList"/>
    <dgm:cxn modelId="{61B96C32-DBED-438B-807D-A46F2C0CF900}" type="presParOf" srcId="{7CFA4A62-B75B-44AA-9983-2608350D385B}" destId="{8B115EC5-E33A-48D7-BE0B-99B3DC854F49}" srcOrd="3" destOrd="0" presId="urn:microsoft.com/office/officeart/2018/2/layout/IconVerticalSolidList"/>
    <dgm:cxn modelId="{DAB804CC-7B42-4575-A130-920705C29547}" type="presParOf" srcId="{B4897728-1236-4C7C-8E19-2290262DDB6B}" destId="{750334B8-3BAB-4AA7-91F5-D03A151AE5D5}" srcOrd="3" destOrd="0" presId="urn:microsoft.com/office/officeart/2018/2/layout/IconVerticalSolidList"/>
    <dgm:cxn modelId="{61D3F6D2-5654-444F-A108-1D96B9D2E770}" type="presParOf" srcId="{B4897728-1236-4C7C-8E19-2290262DDB6B}" destId="{5E95EF23-6C68-412F-B342-F6BA18093B8D}" srcOrd="4" destOrd="0" presId="urn:microsoft.com/office/officeart/2018/2/layout/IconVerticalSolidList"/>
    <dgm:cxn modelId="{B3AF756E-FF86-498E-BC53-0A17DCBB8E50}" type="presParOf" srcId="{5E95EF23-6C68-412F-B342-F6BA18093B8D}" destId="{59D80D1F-7890-4D62-89FA-DB1C71E8CE17}" srcOrd="0" destOrd="0" presId="urn:microsoft.com/office/officeart/2018/2/layout/IconVerticalSolidList"/>
    <dgm:cxn modelId="{9543983A-5CCB-42E2-912B-9B7680A59844}" type="presParOf" srcId="{5E95EF23-6C68-412F-B342-F6BA18093B8D}" destId="{A1FAC30E-F4FE-427B-BB44-48465427012A}" srcOrd="1" destOrd="0" presId="urn:microsoft.com/office/officeart/2018/2/layout/IconVerticalSolidList"/>
    <dgm:cxn modelId="{288DE133-AB8A-4C7C-91A5-4409D536ACA8}" type="presParOf" srcId="{5E95EF23-6C68-412F-B342-F6BA18093B8D}" destId="{D21CC4E7-854C-44BB-97F6-8E87D59115CC}" srcOrd="2" destOrd="0" presId="urn:microsoft.com/office/officeart/2018/2/layout/IconVerticalSolidList"/>
    <dgm:cxn modelId="{B9E04240-3EF5-4E1F-A306-4E2C3A7A9746}" type="presParOf" srcId="{5E95EF23-6C68-412F-B342-F6BA18093B8D}" destId="{7BE5A716-A7AF-4067-8DCF-4655FEC5101D}" srcOrd="3" destOrd="0" presId="urn:microsoft.com/office/officeart/2018/2/layout/IconVerticalSolidList"/>
    <dgm:cxn modelId="{F076AC88-B3F0-4EEB-BC7B-A90C89B79FA2}" type="presParOf" srcId="{B4897728-1236-4C7C-8E19-2290262DDB6B}" destId="{8D6BD5AF-89BF-42EF-891A-8FFB6BADF0B7}" srcOrd="5" destOrd="0" presId="urn:microsoft.com/office/officeart/2018/2/layout/IconVerticalSolidList"/>
    <dgm:cxn modelId="{49A46A36-9E5D-4A69-BE2A-E821F6BFAF28}" type="presParOf" srcId="{B4897728-1236-4C7C-8E19-2290262DDB6B}" destId="{AB5FDE35-108D-45E6-B516-F99753F8B7D6}" srcOrd="6" destOrd="0" presId="urn:microsoft.com/office/officeart/2018/2/layout/IconVerticalSolidList"/>
    <dgm:cxn modelId="{3F1CD5F0-AA8F-4694-8BC2-1B6022E38236}" type="presParOf" srcId="{AB5FDE35-108D-45E6-B516-F99753F8B7D6}" destId="{312D2E70-1377-4954-BC47-519008A8737D}" srcOrd="0" destOrd="0" presId="urn:microsoft.com/office/officeart/2018/2/layout/IconVerticalSolidList"/>
    <dgm:cxn modelId="{304D49C1-694D-4743-8B1B-70A5F6983DCD}" type="presParOf" srcId="{AB5FDE35-108D-45E6-B516-F99753F8B7D6}" destId="{1246D161-1944-4A6A-A630-468F18085C1E}" srcOrd="1" destOrd="0" presId="urn:microsoft.com/office/officeart/2018/2/layout/IconVerticalSolidList"/>
    <dgm:cxn modelId="{98BACBE6-6E10-44D8-A29D-84A1314EB9D2}" type="presParOf" srcId="{AB5FDE35-108D-45E6-B516-F99753F8B7D6}" destId="{2DE242ED-8A99-4673-8459-F23EA797E434}" srcOrd="2" destOrd="0" presId="urn:microsoft.com/office/officeart/2018/2/layout/IconVerticalSolidList"/>
    <dgm:cxn modelId="{943EEEF7-CD88-494B-80D9-C85E7F1EB8B1}" type="presParOf" srcId="{AB5FDE35-108D-45E6-B516-F99753F8B7D6}" destId="{9895C04F-26ED-4BFB-B2CF-23E3D7AF1BB0}" srcOrd="3" destOrd="0" presId="urn:microsoft.com/office/officeart/2018/2/layout/IconVerticalSolidList"/>
    <dgm:cxn modelId="{B7262B30-9726-42EE-A69C-72BB459F226A}" type="presParOf" srcId="{B4897728-1236-4C7C-8E19-2290262DDB6B}" destId="{C2AEB2B9-349B-4208-8DFB-D633C85A25D6}" srcOrd="7" destOrd="0" presId="urn:microsoft.com/office/officeart/2018/2/layout/IconVerticalSolidList"/>
    <dgm:cxn modelId="{395916B9-E25B-4E37-A5B1-0D5F89D552D3}" type="presParOf" srcId="{B4897728-1236-4C7C-8E19-2290262DDB6B}" destId="{230E53AE-5A11-4190-B43E-EEE6F862A941}" srcOrd="8" destOrd="0" presId="urn:microsoft.com/office/officeart/2018/2/layout/IconVerticalSolidList"/>
    <dgm:cxn modelId="{AA030151-B5C1-45F4-A8CA-0D1616297BEA}" type="presParOf" srcId="{230E53AE-5A11-4190-B43E-EEE6F862A941}" destId="{4C1B3584-1F8B-44FD-943D-AEF46D160E84}" srcOrd="0" destOrd="0" presId="urn:microsoft.com/office/officeart/2018/2/layout/IconVerticalSolidList"/>
    <dgm:cxn modelId="{36F30B0A-295D-4483-A08D-09EDF32287AC}" type="presParOf" srcId="{230E53AE-5A11-4190-B43E-EEE6F862A941}" destId="{726E5CBD-0AF6-40A9-A47B-75C2F0306B9C}" srcOrd="1" destOrd="0" presId="urn:microsoft.com/office/officeart/2018/2/layout/IconVerticalSolidList"/>
    <dgm:cxn modelId="{1894CA65-24E3-451F-8350-26059E915204}" type="presParOf" srcId="{230E53AE-5A11-4190-B43E-EEE6F862A941}" destId="{84493DDA-7760-492F-8425-33923A63BE85}" srcOrd="2" destOrd="0" presId="urn:microsoft.com/office/officeart/2018/2/layout/IconVerticalSolidList"/>
    <dgm:cxn modelId="{482E08B1-D4DF-41BC-A670-0B98B2DC29AE}" type="presParOf" srcId="{230E53AE-5A11-4190-B43E-EEE6F862A941}" destId="{9F6D6C77-21D9-41F2-907E-673E60E196C8}" srcOrd="3" destOrd="0" presId="urn:microsoft.com/office/officeart/2018/2/layout/IconVerticalSolidList"/>
    <dgm:cxn modelId="{D879858B-9F4D-429D-AF92-D448A63C4129}" type="presParOf" srcId="{B4897728-1236-4C7C-8E19-2290262DDB6B}" destId="{8E8A5368-CD04-4A2B-9589-32F77CFD6888}" srcOrd="9" destOrd="0" presId="urn:microsoft.com/office/officeart/2018/2/layout/IconVerticalSolidList"/>
    <dgm:cxn modelId="{61A56EC1-40BA-40AF-A274-F7B532F577E8}" type="presParOf" srcId="{B4897728-1236-4C7C-8E19-2290262DDB6B}" destId="{75ACC3A6-A6EF-4FAF-BF3E-280659F7F4C0}" srcOrd="10" destOrd="0" presId="urn:microsoft.com/office/officeart/2018/2/layout/IconVerticalSolidList"/>
    <dgm:cxn modelId="{9D35AF2A-3D0F-4123-8E74-7E7E391FFC86}" type="presParOf" srcId="{75ACC3A6-A6EF-4FAF-BF3E-280659F7F4C0}" destId="{E4445256-3325-4031-8DFB-CC247FBF588C}" srcOrd="0" destOrd="0" presId="urn:microsoft.com/office/officeart/2018/2/layout/IconVerticalSolidList"/>
    <dgm:cxn modelId="{A6F177E5-2CD6-4B91-980A-C4A6F6A5BE8D}" type="presParOf" srcId="{75ACC3A6-A6EF-4FAF-BF3E-280659F7F4C0}" destId="{18DD6250-7837-447B-99F1-CD69B4617EFB}" srcOrd="1" destOrd="0" presId="urn:microsoft.com/office/officeart/2018/2/layout/IconVerticalSolidList"/>
    <dgm:cxn modelId="{C6F368A1-370C-44C3-B94C-C2067040C9C3}" type="presParOf" srcId="{75ACC3A6-A6EF-4FAF-BF3E-280659F7F4C0}" destId="{3F756E23-DF8E-4C81-90CB-9A1C525A23CB}" srcOrd="2" destOrd="0" presId="urn:microsoft.com/office/officeart/2018/2/layout/IconVerticalSolidList"/>
    <dgm:cxn modelId="{A052E909-17E6-494F-9DDE-830A73A39235}" type="presParOf" srcId="{75ACC3A6-A6EF-4FAF-BF3E-280659F7F4C0}" destId="{31213F2F-78E0-4990-8483-E9D3AE1C9A9A}" srcOrd="3" destOrd="0" presId="urn:microsoft.com/office/officeart/2018/2/layout/IconVerticalSolidList"/>
    <dgm:cxn modelId="{5DED5FF7-9B8F-4B0E-BBB8-749C1C1FC43F}" type="presParOf" srcId="{B4897728-1236-4C7C-8E19-2290262DDB6B}" destId="{D13669B2-256F-4C48-8FFF-D6E85529B4D7}" srcOrd="11" destOrd="0" presId="urn:microsoft.com/office/officeart/2018/2/layout/IconVerticalSolidList"/>
    <dgm:cxn modelId="{D0DDE547-D900-45C2-924C-E77678C8C5FD}" type="presParOf" srcId="{B4897728-1236-4C7C-8E19-2290262DDB6B}" destId="{6DD3B24C-F96B-45DF-B39C-A744CDF7998C}" srcOrd="12" destOrd="0" presId="urn:microsoft.com/office/officeart/2018/2/layout/IconVerticalSolidList"/>
    <dgm:cxn modelId="{7D336B1E-C5AD-41AB-8914-1A209A4732D6}" type="presParOf" srcId="{6DD3B24C-F96B-45DF-B39C-A744CDF7998C}" destId="{0FB8F68E-99BD-4CFA-A837-CD959822255A}" srcOrd="0" destOrd="0" presId="urn:microsoft.com/office/officeart/2018/2/layout/IconVerticalSolidList"/>
    <dgm:cxn modelId="{CAECB2B1-C8A9-46E3-B8BA-0F3F3CFE9125}" type="presParOf" srcId="{6DD3B24C-F96B-45DF-B39C-A744CDF7998C}" destId="{85611EDD-99A2-4EFD-ADF9-BC22FA75FD44}" srcOrd="1" destOrd="0" presId="urn:microsoft.com/office/officeart/2018/2/layout/IconVerticalSolidList"/>
    <dgm:cxn modelId="{281B7932-A617-450E-869C-C9AEA9699E7D}" type="presParOf" srcId="{6DD3B24C-F96B-45DF-B39C-A744CDF7998C}" destId="{1B72E9ED-9F1A-4EA7-B29E-9066D51450E1}" srcOrd="2" destOrd="0" presId="urn:microsoft.com/office/officeart/2018/2/layout/IconVerticalSolidList"/>
    <dgm:cxn modelId="{6F6FC869-C2EA-4904-85CA-3DB987057B5D}" type="presParOf" srcId="{6DD3B24C-F96B-45DF-B39C-A744CDF7998C}" destId="{1C983730-8C9E-47A0-8173-DF9F7AD193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5A2D2D-9027-42D8-91D1-0E0019B19A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82E8E51-C527-427A-961C-1A6A7D2FFBAF}">
      <dgm:prSet/>
      <dgm:spPr/>
      <dgm:t>
        <a:bodyPr/>
        <a:lstStyle/>
        <a:p>
          <a:r>
            <a:rPr lang="en-US" dirty="0"/>
            <a:t>An important part of self-esteem is what psychologists call </a:t>
          </a:r>
          <a:r>
            <a:rPr lang="en-US" b="1" dirty="0"/>
            <a:t>self-efficacy, your perception of your own ability to do a specific task and to overcome the difficulties inherent in that specific task</a:t>
          </a:r>
          <a:r>
            <a:rPr lang="en-US" dirty="0"/>
            <a:t>…It’s your belief in yourself, </a:t>
          </a:r>
          <a:r>
            <a:rPr lang="en-US" b="1" dirty="0"/>
            <a:t>your conviction that you can manage the adverse events that come along in your life. </a:t>
          </a:r>
        </a:p>
      </dgm:t>
    </dgm:pt>
    <dgm:pt modelId="{D56DF663-0B69-4D8B-96AE-F571AF6D8A0F}" type="parTrans" cxnId="{08188DDA-6776-4297-9ED8-2FE46DA320DA}">
      <dgm:prSet/>
      <dgm:spPr/>
      <dgm:t>
        <a:bodyPr/>
        <a:lstStyle/>
        <a:p>
          <a:endParaRPr lang="en-US"/>
        </a:p>
      </dgm:t>
    </dgm:pt>
    <dgm:pt modelId="{E332F024-0EE4-4E50-AE1E-B0DB2C32B78E}" type="sibTrans" cxnId="{08188DDA-6776-4297-9ED8-2FE46DA320DA}">
      <dgm:prSet/>
      <dgm:spPr/>
      <dgm:t>
        <a:bodyPr/>
        <a:lstStyle/>
        <a:p>
          <a:endParaRPr lang="en-US"/>
        </a:p>
      </dgm:t>
    </dgm:pt>
    <dgm:pt modelId="{8F3B2F65-E8A8-4C45-BB8C-3BD39BB670BF}">
      <dgm:prSet/>
      <dgm:spPr/>
      <dgm:t>
        <a:bodyPr/>
        <a:lstStyle/>
        <a:p>
          <a:r>
            <a:rPr lang="en-US" dirty="0"/>
            <a:t>Belief in oneself is one of the most powerful weapons we have in protecting our health and living longer. It has a startling impact on wellness. And we are able to harness it to our advantage. P 132</a:t>
          </a:r>
        </a:p>
      </dgm:t>
    </dgm:pt>
    <dgm:pt modelId="{38842471-81CE-4CD0-AECB-A0ECF63532DC}" type="parTrans" cxnId="{6019AF72-73A3-4B03-BF41-7CDE963C2D9F}">
      <dgm:prSet/>
      <dgm:spPr/>
      <dgm:t>
        <a:bodyPr/>
        <a:lstStyle/>
        <a:p>
          <a:endParaRPr lang="en-US"/>
        </a:p>
      </dgm:t>
    </dgm:pt>
    <dgm:pt modelId="{012C994E-6E16-40CE-AED3-656AB13F045F}" type="sibTrans" cxnId="{6019AF72-73A3-4B03-BF41-7CDE963C2D9F}">
      <dgm:prSet/>
      <dgm:spPr/>
      <dgm:t>
        <a:bodyPr/>
        <a:lstStyle/>
        <a:p>
          <a:endParaRPr lang="en-US"/>
        </a:p>
      </dgm:t>
    </dgm:pt>
    <dgm:pt modelId="{E3A2FC59-FF50-44A3-A9E7-079EBC4B1753}" type="pres">
      <dgm:prSet presAssocID="{6F5A2D2D-9027-42D8-91D1-0E0019B19A21}" presName="linear" presStyleCnt="0">
        <dgm:presLayoutVars>
          <dgm:animLvl val="lvl"/>
          <dgm:resizeHandles val="exact"/>
        </dgm:presLayoutVars>
      </dgm:prSet>
      <dgm:spPr/>
    </dgm:pt>
    <dgm:pt modelId="{E0DB8CF8-5C9D-41FF-A4BC-54EEC72A5F1A}" type="pres">
      <dgm:prSet presAssocID="{182E8E51-C527-427A-961C-1A6A7D2FFBAF}" presName="parentText" presStyleLbl="node1" presStyleIdx="0" presStyleCnt="2">
        <dgm:presLayoutVars>
          <dgm:chMax val="0"/>
          <dgm:bulletEnabled val="1"/>
        </dgm:presLayoutVars>
      </dgm:prSet>
      <dgm:spPr/>
    </dgm:pt>
    <dgm:pt modelId="{D269A668-03D2-402F-AAF9-CD12396DC262}" type="pres">
      <dgm:prSet presAssocID="{E332F024-0EE4-4E50-AE1E-B0DB2C32B78E}" presName="spacer" presStyleCnt="0"/>
      <dgm:spPr/>
    </dgm:pt>
    <dgm:pt modelId="{7026DA4F-FD67-4B21-99C2-D7EFDD0BB17A}" type="pres">
      <dgm:prSet presAssocID="{8F3B2F65-E8A8-4C45-BB8C-3BD39BB670BF}" presName="parentText" presStyleLbl="node1" presStyleIdx="1" presStyleCnt="2">
        <dgm:presLayoutVars>
          <dgm:chMax val="0"/>
          <dgm:bulletEnabled val="1"/>
        </dgm:presLayoutVars>
      </dgm:prSet>
      <dgm:spPr/>
    </dgm:pt>
  </dgm:ptLst>
  <dgm:cxnLst>
    <dgm:cxn modelId="{6019AF72-73A3-4B03-BF41-7CDE963C2D9F}" srcId="{6F5A2D2D-9027-42D8-91D1-0E0019B19A21}" destId="{8F3B2F65-E8A8-4C45-BB8C-3BD39BB670BF}" srcOrd="1" destOrd="0" parTransId="{38842471-81CE-4CD0-AECB-A0ECF63532DC}" sibTransId="{012C994E-6E16-40CE-AED3-656AB13F045F}"/>
    <dgm:cxn modelId="{D489697F-6601-41F9-93FD-E607C0E9B078}" type="presOf" srcId="{182E8E51-C527-427A-961C-1A6A7D2FFBAF}" destId="{E0DB8CF8-5C9D-41FF-A4BC-54EEC72A5F1A}" srcOrd="0" destOrd="0" presId="urn:microsoft.com/office/officeart/2005/8/layout/vList2"/>
    <dgm:cxn modelId="{348C47BD-673C-4134-8D77-C3C6E40C1CEF}" type="presOf" srcId="{8F3B2F65-E8A8-4C45-BB8C-3BD39BB670BF}" destId="{7026DA4F-FD67-4B21-99C2-D7EFDD0BB17A}" srcOrd="0" destOrd="0" presId="urn:microsoft.com/office/officeart/2005/8/layout/vList2"/>
    <dgm:cxn modelId="{4530BBBE-B088-4F8C-8405-E6C25104589F}" type="presOf" srcId="{6F5A2D2D-9027-42D8-91D1-0E0019B19A21}" destId="{E3A2FC59-FF50-44A3-A9E7-079EBC4B1753}" srcOrd="0" destOrd="0" presId="urn:microsoft.com/office/officeart/2005/8/layout/vList2"/>
    <dgm:cxn modelId="{08188DDA-6776-4297-9ED8-2FE46DA320DA}" srcId="{6F5A2D2D-9027-42D8-91D1-0E0019B19A21}" destId="{182E8E51-C527-427A-961C-1A6A7D2FFBAF}" srcOrd="0" destOrd="0" parTransId="{D56DF663-0B69-4D8B-96AE-F571AF6D8A0F}" sibTransId="{E332F024-0EE4-4E50-AE1E-B0DB2C32B78E}"/>
    <dgm:cxn modelId="{EFF2E0FA-06A6-48A3-8AEC-79BDC0D75918}" type="presParOf" srcId="{E3A2FC59-FF50-44A3-A9E7-079EBC4B1753}" destId="{E0DB8CF8-5C9D-41FF-A4BC-54EEC72A5F1A}" srcOrd="0" destOrd="0" presId="urn:microsoft.com/office/officeart/2005/8/layout/vList2"/>
    <dgm:cxn modelId="{1F65C6E8-DD07-42D1-80F7-83A6F374A850}" type="presParOf" srcId="{E3A2FC59-FF50-44A3-A9E7-079EBC4B1753}" destId="{D269A668-03D2-402F-AAF9-CD12396DC262}" srcOrd="1" destOrd="0" presId="urn:microsoft.com/office/officeart/2005/8/layout/vList2"/>
    <dgm:cxn modelId="{2B06BF75-4686-404D-9E83-570C7F087D65}" type="presParOf" srcId="{E3A2FC59-FF50-44A3-A9E7-079EBC4B1753}" destId="{7026DA4F-FD67-4B21-99C2-D7EFDD0BB17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911AB-D3A6-4863-BAD5-7F875AF3FE1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D9B8213-E691-43D3-A1AE-9CE347FFD414}">
      <dgm:prSet/>
      <dgm:spPr/>
      <dgm:t>
        <a:bodyPr/>
        <a:lstStyle/>
        <a:p>
          <a:r>
            <a:rPr lang="en-US" baseline="0"/>
            <a:t>Those with an optimistic style:                                                                       </a:t>
          </a:r>
          <a:endParaRPr lang="en-US"/>
        </a:p>
      </dgm:t>
    </dgm:pt>
    <dgm:pt modelId="{4B699C0E-CDB9-4DDB-BF85-3FDAE3077DC6}" type="parTrans" cxnId="{9BCB51E4-AEE7-4511-B3F8-9663868F342A}">
      <dgm:prSet/>
      <dgm:spPr/>
      <dgm:t>
        <a:bodyPr/>
        <a:lstStyle/>
        <a:p>
          <a:endParaRPr lang="en-US"/>
        </a:p>
      </dgm:t>
    </dgm:pt>
    <dgm:pt modelId="{D904F5B9-D08F-4181-AED0-2CF2EB203E24}" type="sibTrans" cxnId="{9BCB51E4-AEE7-4511-B3F8-9663868F342A}">
      <dgm:prSet/>
      <dgm:spPr/>
      <dgm:t>
        <a:bodyPr/>
        <a:lstStyle/>
        <a:p>
          <a:endParaRPr lang="en-US"/>
        </a:p>
      </dgm:t>
    </dgm:pt>
    <dgm:pt modelId="{6C0D35DF-9B93-4A28-A940-D198B7060FB8}">
      <dgm:prSet/>
      <dgm:spPr/>
      <dgm:t>
        <a:bodyPr/>
        <a:lstStyle/>
        <a:p>
          <a:r>
            <a:rPr lang="en-US" baseline="0"/>
            <a:t>Are hopeful                                                                           </a:t>
          </a:r>
          <a:endParaRPr lang="en-US"/>
        </a:p>
      </dgm:t>
    </dgm:pt>
    <dgm:pt modelId="{877627EA-31AE-4D7E-A8F9-945AD0AECA64}" type="parTrans" cxnId="{E8EBC19C-51A8-4355-A0A1-CDBD49FF3033}">
      <dgm:prSet/>
      <dgm:spPr/>
      <dgm:t>
        <a:bodyPr/>
        <a:lstStyle/>
        <a:p>
          <a:endParaRPr lang="en-US"/>
        </a:p>
      </dgm:t>
    </dgm:pt>
    <dgm:pt modelId="{DC8F70DE-9265-4F43-B722-A58D0E206036}" type="sibTrans" cxnId="{E8EBC19C-51A8-4355-A0A1-CDBD49FF3033}">
      <dgm:prSet/>
      <dgm:spPr/>
      <dgm:t>
        <a:bodyPr/>
        <a:lstStyle/>
        <a:p>
          <a:endParaRPr lang="en-US"/>
        </a:p>
      </dgm:t>
    </dgm:pt>
    <dgm:pt modelId="{C137CF24-2D45-4340-8A82-D11BA528DED3}">
      <dgm:prSet/>
      <dgm:spPr/>
      <dgm:t>
        <a:bodyPr/>
        <a:lstStyle/>
        <a:p>
          <a:r>
            <a:rPr lang="en-US" baseline="0"/>
            <a:t>Work hard and persist in order to overcome obstacles                                                                           </a:t>
          </a:r>
          <a:endParaRPr lang="en-US"/>
        </a:p>
      </dgm:t>
    </dgm:pt>
    <dgm:pt modelId="{5F5E88F4-67D8-4A55-AFFA-8A2983A19ED3}" type="parTrans" cxnId="{389BB4C9-5A31-4DBE-8D50-B7AB09AEDE88}">
      <dgm:prSet/>
      <dgm:spPr/>
      <dgm:t>
        <a:bodyPr/>
        <a:lstStyle/>
        <a:p>
          <a:endParaRPr lang="en-US"/>
        </a:p>
      </dgm:t>
    </dgm:pt>
    <dgm:pt modelId="{B98BEB80-97CF-4235-BEED-C807530A304B}" type="sibTrans" cxnId="{389BB4C9-5A31-4DBE-8D50-B7AB09AEDE88}">
      <dgm:prSet/>
      <dgm:spPr/>
      <dgm:t>
        <a:bodyPr/>
        <a:lstStyle/>
        <a:p>
          <a:endParaRPr lang="en-US"/>
        </a:p>
      </dgm:t>
    </dgm:pt>
    <dgm:pt modelId="{DE8235DA-C4CB-4BFD-82B3-D79C54D7D07D}">
      <dgm:prSet/>
      <dgm:spPr/>
      <dgm:t>
        <a:bodyPr/>
        <a:lstStyle/>
        <a:p>
          <a:r>
            <a:rPr lang="en-US" baseline="0"/>
            <a:t>Seek advancement                                                                           </a:t>
          </a:r>
          <a:endParaRPr lang="en-US"/>
        </a:p>
      </dgm:t>
    </dgm:pt>
    <dgm:pt modelId="{AFF96D29-39BC-4C33-A405-3332651E1D8C}" type="parTrans" cxnId="{0A73D3FF-8A21-4832-BFB3-201AFAA6B4AE}">
      <dgm:prSet/>
      <dgm:spPr/>
      <dgm:t>
        <a:bodyPr/>
        <a:lstStyle/>
        <a:p>
          <a:endParaRPr lang="en-US"/>
        </a:p>
      </dgm:t>
    </dgm:pt>
    <dgm:pt modelId="{7EA4F96F-12BC-498C-8F0D-129C05021561}" type="sibTrans" cxnId="{0A73D3FF-8A21-4832-BFB3-201AFAA6B4AE}">
      <dgm:prSet/>
      <dgm:spPr/>
      <dgm:t>
        <a:bodyPr/>
        <a:lstStyle/>
        <a:p>
          <a:endParaRPr lang="en-US"/>
        </a:p>
      </dgm:t>
    </dgm:pt>
    <dgm:pt modelId="{44F6FD4C-CD21-41CC-927C-885C9B8EB81D}">
      <dgm:prSet/>
      <dgm:spPr/>
      <dgm:t>
        <a:bodyPr/>
        <a:lstStyle/>
        <a:p>
          <a:r>
            <a:rPr lang="en-US" baseline="0"/>
            <a:t>Inspire others                                                                          </a:t>
          </a:r>
          <a:endParaRPr lang="en-US"/>
        </a:p>
      </dgm:t>
    </dgm:pt>
    <dgm:pt modelId="{EE698734-D3EB-4C07-93BC-69106E591554}" type="parTrans" cxnId="{11770271-280F-4DDA-8EFA-05EFB83742A5}">
      <dgm:prSet/>
      <dgm:spPr/>
      <dgm:t>
        <a:bodyPr/>
        <a:lstStyle/>
        <a:p>
          <a:endParaRPr lang="en-US"/>
        </a:p>
      </dgm:t>
    </dgm:pt>
    <dgm:pt modelId="{8F68116D-8995-4871-AD3F-9D2C0D039ACA}" type="sibTrans" cxnId="{11770271-280F-4DDA-8EFA-05EFB83742A5}">
      <dgm:prSet/>
      <dgm:spPr/>
      <dgm:t>
        <a:bodyPr/>
        <a:lstStyle/>
        <a:p>
          <a:endParaRPr lang="en-US"/>
        </a:p>
      </dgm:t>
    </dgm:pt>
    <dgm:pt modelId="{94374216-A3CB-4CDB-97AC-11135829D3FF}">
      <dgm:prSet/>
      <dgm:spPr/>
      <dgm:t>
        <a:bodyPr/>
        <a:lstStyle/>
        <a:p>
          <a:r>
            <a:rPr lang="en-US" baseline="0"/>
            <a:t>Are bold and adventurous                                                                           </a:t>
          </a:r>
          <a:endParaRPr lang="en-US"/>
        </a:p>
      </dgm:t>
    </dgm:pt>
    <dgm:pt modelId="{3A54A0E6-D0E2-40B6-AF4E-AF9E6178E998}" type="parTrans" cxnId="{AABF9656-B96E-4F2F-84F6-E73516DCF3A4}">
      <dgm:prSet/>
      <dgm:spPr/>
      <dgm:t>
        <a:bodyPr/>
        <a:lstStyle/>
        <a:p>
          <a:endParaRPr lang="en-US"/>
        </a:p>
      </dgm:t>
    </dgm:pt>
    <dgm:pt modelId="{19BF19F1-D369-4620-B1C5-8638844D2BF8}" type="sibTrans" cxnId="{AABF9656-B96E-4F2F-84F6-E73516DCF3A4}">
      <dgm:prSet/>
      <dgm:spPr/>
      <dgm:t>
        <a:bodyPr/>
        <a:lstStyle/>
        <a:p>
          <a:endParaRPr lang="en-US"/>
        </a:p>
      </dgm:t>
    </dgm:pt>
    <dgm:pt modelId="{484B29FE-EA5C-4272-A59E-BD1A6A1B2DFF}">
      <dgm:prSet/>
      <dgm:spPr/>
      <dgm:t>
        <a:bodyPr/>
        <a:lstStyle/>
        <a:p>
          <a:r>
            <a:rPr lang="en-US" baseline="0"/>
            <a:t>Explore, seize possibilities, and discount or dismiss risks                                                                           </a:t>
          </a:r>
          <a:endParaRPr lang="en-US"/>
        </a:p>
      </dgm:t>
    </dgm:pt>
    <dgm:pt modelId="{93CF2755-8D01-4F7B-B331-2178C91D1682}" type="parTrans" cxnId="{BAE6046C-569B-46D0-ABC0-0EF2F3A78A64}">
      <dgm:prSet/>
      <dgm:spPr/>
      <dgm:t>
        <a:bodyPr/>
        <a:lstStyle/>
        <a:p>
          <a:endParaRPr lang="en-US"/>
        </a:p>
      </dgm:t>
    </dgm:pt>
    <dgm:pt modelId="{48649903-6FAB-4BFF-BD58-8B5874F03EDF}" type="sibTrans" cxnId="{BAE6046C-569B-46D0-ABC0-0EF2F3A78A64}">
      <dgm:prSet/>
      <dgm:spPr/>
      <dgm:t>
        <a:bodyPr/>
        <a:lstStyle/>
        <a:p>
          <a:endParaRPr lang="en-US"/>
        </a:p>
      </dgm:t>
    </dgm:pt>
    <dgm:pt modelId="{F5D7B64B-91C9-4602-89AC-79B08CD6268A}">
      <dgm:prSet/>
      <dgm:spPr/>
      <dgm:t>
        <a:bodyPr/>
        <a:lstStyle/>
        <a:p>
          <a:r>
            <a:rPr lang="en-US" baseline="0"/>
            <a:t>Recover quickly from setbacks                                                                          </a:t>
          </a:r>
          <a:endParaRPr lang="en-US"/>
        </a:p>
      </dgm:t>
    </dgm:pt>
    <dgm:pt modelId="{5114941A-FCEA-4E48-824D-13E5AE1D6307}" type="parTrans" cxnId="{79119062-1FD4-4391-828D-F977F9D814FD}">
      <dgm:prSet/>
      <dgm:spPr/>
      <dgm:t>
        <a:bodyPr/>
        <a:lstStyle/>
        <a:p>
          <a:endParaRPr lang="en-US"/>
        </a:p>
      </dgm:t>
    </dgm:pt>
    <dgm:pt modelId="{46BCCB51-83D8-4887-9AA3-B7E9914D0B3F}" type="sibTrans" cxnId="{79119062-1FD4-4391-828D-F977F9D814FD}">
      <dgm:prSet/>
      <dgm:spPr/>
      <dgm:t>
        <a:bodyPr/>
        <a:lstStyle/>
        <a:p>
          <a:endParaRPr lang="en-US"/>
        </a:p>
      </dgm:t>
    </dgm:pt>
    <dgm:pt modelId="{2681D555-BBE8-40D3-B65E-DFA982250D35}">
      <dgm:prSet/>
      <dgm:spPr/>
      <dgm:t>
        <a:bodyPr/>
        <a:lstStyle/>
        <a:p>
          <a:r>
            <a:rPr lang="en-US" baseline="0"/>
            <a:t>Are unlikely to suffer from depression p 107</a:t>
          </a:r>
          <a:endParaRPr lang="en-US"/>
        </a:p>
      </dgm:t>
    </dgm:pt>
    <dgm:pt modelId="{C8884520-AFEA-4358-9259-209B857BF75F}" type="parTrans" cxnId="{9EF6C924-F67F-4782-B1E2-0E675A9C93ED}">
      <dgm:prSet/>
      <dgm:spPr/>
      <dgm:t>
        <a:bodyPr/>
        <a:lstStyle/>
        <a:p>
          <a:endParaRPr lang="en-US"/>
        </a:p>
      </dgm:t>
    </dgm:pt>
    <dgm:pt modelId="{8E8E4082-D44D-4B52-842C-E2EFE0389991}" type="sibTrans" cxnId="{9EF6C924-F67F-4782-B1E2-0E675A9C93ED}">
      <dgm:prSet/>
      <dgm:spPr/>
      <dgm:t>
        <a:bodyPr/>
        <a:lstStyle/>
        <a:p>
          <a:endParaRPr lang="en-US"/>
        </a:p>
      </dgm:t>
    </dgm:pt>
    <dgm:pt modelId="{C9952B48-9186-4128-8CC6-AFAAAB15FC9E}">
      <dgm:prSet/>
      <dgm:spPr/>
      <dgm:t>
        <a:bodyPr/>
        <a:lstStyle/>
        <a:p>
          <a:r>
            <a:rPr lang="en-US" baseline="0"/>
            <a:t>Too much optimism can also cause people to avoid responsibility, take unwise risks, become reckless, or make unrealistic plans.</a:t>
          </a:r>
          <a:endParaRPr lang="en-US"/>
        </a:p>
      </dgm:t>
    </dgm:pt>
    <dgm:pt modelId="{406A8B99-9F55-40C4-A183-D0C7C0CD6AF7}" type="parTrans" cxnId="{B2586644-5F76-4DFC-B829-8F1A8A8C0D13}">
      <dgm:prSet/>
      <dgm:spPr/>
      <dgm:t>
        <a:bodyPr/>
        <a:lstStyle/>
        <a:p>
          <a:endParaRPr lang="en-US"/>
        </a:p>
      </dgm:t>
    </dgm:pt>
    <dgm:pt modelId="{7F4C3DA8-9C17-4637-BB5B-DEE8941602C5}" type="sibTrans" cxnId="{B2586644-5F76-4DFC-B829-8F1A8A8C0D13}">
      <dgm:prSet/>
      <dgm:spPr/>
      <dgm:t>
        <a:bodyPr/>
        <a:lstStyle/>
        <a:p>
          <a:endParaRPr lang="en-US"/>
        </a:p>
      </dgm:t>
    </dgm:pt>
    <dgm:pt modelId="{104CB362-2D67-4266-A44A-E10F5129FBD8}" type="pres">
      <dgm:prSet presAssocID="{119911AB-D3A6-4863-BAD5-7F875AF3FE1E}" presName="diagram" presStyleCnt="0">
        <dgm:presLayoutVars>
          <dgm:dir/>
          <dgm:resizeHandles val="exact"/>
        </dgm:presLayoutVars>
      </dgm:prSet>
      <dgm:spPr/>
    </dgm:pt>
    <dgm:pt modelId="{F646449E-F84D-40CB-B4EB-32CFFF3C627A}" type="pres">
      <dgm:prSet presAssocID="{5D9B8213-E691-43D3-A1AE-9CE347FFD414}" presName="node" presStyleLbl="node1" presStyleIdx="0" presStyleCnt="10">
        <dgm:presLayoutVars>
          <dgm:bulletEnabled val="1"/>
        </dgm:presLayoutVars>
      </dgm:prSet>
      <dgm:spPr/>
    </dgm:pt>
    <dgm:pt modelId="{E324B7E1-312E-41B3-A6A5-8906E1F878BC}" type="pres">
      <dgm:prSet presAssocID="{D904F5B9-D08F-4181-AED0-2CF2EB203E24}" presName="sibTrans" presStyleCnt="0"/>
      <dgm:spPr/>
    </dgm:pt>
    <dgm:pt modelId="{6892A879-B984-4C36-9E07-621A59467848}" type="pres">
      <dgm:prSet presAssocID="{6C0D35DF-9B93-4A28-A940-D198B7060FB8}" presName="node" presStyleLbl="node1" presStyleIdx="1" presStyleCnt="10">
        <dgm:presLayoutVars>
          <dgm:bulletEnabled val="1"/>
        </dgm:presLayoutVars>
      </dgm:prSet>
      <dgm:spPr/>
    </dgm:pt>
    <dgm:pt modelId="{62DD8E79-2ADE-47CB-8CC1-4F116A2F9885}" type="pres">
      <dgm:prSet presAssocID="{DC8F70DE-9265-4F43-B722-A58D0E206036}" presName="sibTrans" presStyleCnt="0"/>
      <dgm:spPr/>
    </dgm:pt>
    <dgm:pt modelId="{A7580B9A-4FD9-47BA-8F7D-FAEFBA9BCF6D}" type="pres">
      <dgm:prSet presAssocID="{C137CF24-2D45-4340-8A82-D11BA528DED3}" presName="node" presStyleLbl="node1" presStyleIdx="2" presStyleCnt="10">
        <dgm:presLayoutVars>
          <dgm:bulletEnabled val="1"/>
        </dgm:presLayoutVars>
      </dgm:prSet>
      <dgm:spPr/>
    </dgm:pt>
    <dgm:pt modelId="{9CA589AB-B147-46EA-A702-D78E5652237C}" type="pres">
      <dgm:prSet presAssocID="{B98BEB80-97CF-4235-BEED-C807530A304B}" presName="sibTrans" presStyleCnt="0"/>
      <dgm:spPr/>
    </dgm:pt>
    <dgm:pt modelId="{BB48B0FC-382A-4B8D-A95C-F16F97E56414}" type="pres">
      <dgm:prSet presAssocID="{DE8235DA-C4CB-4BFD-82B3-D79C54D7D07D}" presName="node" presStyleLbl="node1" presStyleIdx="3" presStyleCnt="10">
        <dgm:presLayoutVars>
          <dgm:bulletEnabled val="1"/>
        </dgm:presLayoutVars>
      </dgm:prSet>
      <dgm:spPr/>
    </dgm:pt>
    <dgm:pt modelId="{AB1A9181-2441-4412-B29F-5C3A407D2CFB}" type="pres">
      <dgm:prSet presAssocID="{7EA4F96F-12BC-498C-8F0D-129C05021561}" presName="sibTrans" presStyleCnt="0"/>
      <dgm:spPr/>
    </dgm:pt>
    <dgm:pt modelId="{6D7686E1-3BDA-4376-9BE8-DADC68DC5525}" type="pres">
      <dgm:prSet presAssocID="{44F6FD4C-CD21-41CC-927C-885C9B8EB81D}" presName="node" presStyleLbl="node1" presStyleIdx="4" presStyleCnt="10">
        <dgm:presLayoutVars>
          <dgm:bulletEnabled val="1"/>
        </dgm:presLayoutVars>
      </dgm:prSet>
      <dgm:spPr/>
    </dgm:pt>
    <dgm:pt modelId="{35422164-9B8F-4817-A747-4C23C9696EB9}" type="pres">
      <dgm:prSet presAssocID="{8F68116D-8995-4871-AD3F-9D2C0D039ACA}" presName="sibTrans" presStyleCnt="0"/>
      <dgm:spPr/>
    </dgm:pt>
    <dgm:pt modelId="{1669C6ED-418E-4117-B3F4-8E0D78649971}" type="pres">
      <dgm:prSet presAssocID="{94374216-A3CB-4CDB-97AC-11135829D3FF}" presName="node" presStyleLbl="node1" presStyleIdx="5" presStyleCnt="10">
        <dgm:presLayoutVars>
          <dgm:bulletEnabled val="1"/>
        </dgm:presLayoutVars>
      </dgm:prSet>
      <dgm:spPr/>
    </dgm:pt>
    <dgm:pt modelId="{75317724-CBFA-44B7-AE7C-8D5F30768672}" type="pres">
      <dgm:prSet presAssocID="{19BF19F1-D369-4620-B1C5-8638844D2BF8}" presName="sibTrans" presStyleCnt="0"/>
      <dgm:spPr/>
    </dgm:pt>
    <dgm:pt modelId="{D74526D3-78AE-4CB1-A605-EC1D09ECA91D}" type="pres">
      <dgm:prSet presAssocID="{484B29FE-EA5C-4272-A59E-BD1A6A1B2DFF}" presName="node" presStyleLbl="node1" presStyleIdx="6" presStyleCnt="10">
        <dgm:presLayoutVars>
          <dgm:bulletEnabled val="1"/>
        </dgm:presLayoutVars>
      </dgm:prSet>
      <dgm:spPr/>
    </dgm:pt>
    <dgm:pt modelId="{DEB58419-DF35-455E-9B43-6FC55C057B27}" type="pres">
      <dgm:prSet presAssocID="{48649903-6FAB-4BFF-BD58-8B5874F03EDF}" presName="sibTrans" presStyleCnt="0"/>
      <dgm:spPr/>
    </dgm:pt>
    <dgm:pt modelId="{F2A08A2D-CFEA-41BF-B18A-B6A1543DE521}" type="pres">
      <dgm:prSet presAssocID="{F5D7B64B-91C9-4602-89AC-79B08CD6268A}" presName="node" presStyleLbl="node1" presStyleIdx="7" presStyleCnt="10">
        <dgm:presLayoutVars>
          <dgm:bulletEnabled val="1"/>
        </dgm:presLayoutVars>
      </dgm:prSet>
      <dgm:spPr/>
    </dgm:pt>
    <dgm:pt modelId="{DE9636F6-FAFA-4624-A20F-2826A1A34187}" type="pres">
      <dgm:prSet presAssocID="{46BCCB51-83D8-4887-9AA3-B7E9914D0B3F}" presName="sibTrans" presStyleCnt="0"/>
      <dgm:spPr/>
    </dgm:pt>
    <dgm:pt modelId="{0EE225FD-2A39-4AB0-950E-EB62DA386CE5}" type="pres">
      <dgm:prSet presAssocID="{2681D555-BBE8-40D3-B65E-DFA982250D35}" presName="node" presStyleLbl="node1" presStyleIdx="8" presStyleCnt="10">
        <dgm:presLayoutVars>
          <dgm:bulletEnabled val="1"/>
        </dgm:presLayoutVars>
      </dgm:prSet>
      <dgm:spPr/>
    </dgm:pt>
    <dgm:pt modelId="{5E255D30-6BDF-40B4-BC28-6AF973772E1B}" type="pres">
      <dgm:prSet presAssocID="{8E8E4082-D44D-4B52-842C-E2EFE0389991}" presName="sibTrans" presStyleCnt="0"/>
      <dgm:spPr/>
    </dgm:pt>
    <dgm:pt modelId="{F683D69D-EE0D-47F3-AD7D-ED1BBC04DFBD}" type="pres">
      <dgm:prSet presAssocID="{C9952B48-9186-4128-8CC6-AFAAAB15FC9E}" presName="node" presStyleLbl="node1" presStyleIdx="9" presStyleCnt="10">
        <dgm:presLayoutVars>
          <dgm:bulletEnabled val="1"/>
        </dgm:presLayoutVars>
      </dgm:prSet>
      <dgm:spPr/>
    </dgm:pt>
  </dgm:ptLst>
  <dgm:cxnLst>
    <dgm:cxn modelId="{CDE5E902-8C08-43EA-A6E6-DFF2B34B87DB}" type="presOf" srcId="{94374216-A3CB-4CDB-97AC-11135829D3FF}" destId="{1669C6ED-418E-4117-B3F4-8E0D78649971}" srcOrd="0" destOrd="0" presId="urn:microsoft.com/office/officeart/2005/8/layout/default"/>
    <dgm:cxn modelId="{9D458216-4FD7-45F9-922C-EE54BEF29D8B}" type="presOf" srcId="{119911AB-D3A6-4863-BAD5-7F875AF3FE1E}" destId="{104CB362-2D67-4266-A44A-E10F5129FBD8}" srcOrd="0" destOrd="0" presId="urn:microsoft.com/office/officeart/2005/8/layout/default"/>
    <dgm:cxn modelId="{9EF6C924-F67F-4782-B1E2-0E675A9C93ED}" srcId="{119911AB-D3A6-4863-BAD5-7F875AF3FE1E}" destId="{2681D555-BBE8-40D3-B65E-DFA982250D35}" srcOrd="8" destOrd="0" parTransId="{C8884520-AFEA-4358-9259-209B857BF75F}" sibTransId="{8E8E4082-D44D-4B52-842C-E2EFE0389991}"/>
    <dgm:cxn modelId="{37A55C42-5590-4036-8FAC-FAD371D632A7}" type="presOf" srcId="{2681D555-BBE8-40D3-B65E-DFA982250D35}" destId="{0EE225FD-2A39-4AB0-950E-EB62DA386CE5}" srcOrd="0" destOrd="0" presId="urn:microsoft.com/office/officeart/2005/8/layout/default"/>
    <dgm:cxn modelId="{79119062-1FD4-4391-828D-F977F9D814FD}" srcId="{119911AB-D3A6-4863-BAD5-7F875AF3FE1E}" destId="{F5D7B64B-91C9-4602-89AC-79B08CD6268A}" srcOrd="7" destOrd="0" parTransId="{5114941A-FCEA-4E48-824D-13E5AE1D6307}" sibTransId="{46BCCB51-83D8-4887-9AA3-B7E9914D0B3F}"/>
    <dgm:cxn modelId="{B2586644-5F76-4DFC-B829-8F1A8A8C0D13}" srcId="{119911AB-D3A6-4863-BAD5-7F875AF3FE1E}" destId="{C9952B48-9186-4128-8CC6-AFAAAB15FC9E}" srcOrd="9" destOrd="0" parTransId="{406A8B99-9F55-40C4-A183-D0C7C0CD6AF7}" sibTransId="{7F4C3DA8-9C17-4637-BB5B-DEE8941602C5}"/>
    <dgm:cxn modelId="{BAE6046C-569B-46D0-ABC0-0EF2F3A78A64}" srcId="{119911AB-D3A6-4863-BAD5-7F875AF3FE1E}" destId="{484B29FE-EA5C-4272-A59E-BD1A6A1B2DFF}" srcOrd="6" destOrd="0" parTransId="{93CF2755-8D01-4F7B-B331-2178C91D1682}" sibTransId="{48649903-6FAB-4BFF-BD58-8B5874F03EDF}"/>
    <dgm:cxn modelId="{D8654B4F-84F0-452E-B411-09B7832F0137}" type="presOf" srcId="{C9952B48-9186-4128-8CC6-AFAAAB15FC9E}" destId="{F683D69D-EE0D-47F3-AD7D-ED1BBC04DFBD}" srcOrd="0" destOrd="0" presId="urn:microsoft.com/office/officeart/2005/8/layout/default"/>
    <dgm:cxn modelId="{11770271-280F-4DDA-8EFA-05EFB83742A5}" srcId="{119911AB-D3A6-4863-BAD5-7F875AF3FE1E}" destId="{44F6FD4C-CD21-41CC-927C-885C9B8EB81D}" srcOrd="4" destOrd="0" parTransId="{EE698734-D3EB-4C07-93BC-69106E591554}" sibTransId="{8F68116D-8995-4871-AD3F-9D2C0D039ACA}"/>
    <dgm:cxn modelId="{AABF9656-B96E-4F2F-84F6-E73516DCF3A4}" srcId="{119911AB-D3A6-4863-BAD5-7F875AF3FE1E}" destId="{94374216-A3CB-4CDB-97AC-11135829D3FF}" srcOrd="5" destOrd="0" parTransId="{3A54A0E6-D0E2-40B6-AF4E-AF9E6178E998}" sibTransId="{19BF19F1-D369-4620-B1C5-8638844D2BF8}"/>
    <dgm:cxn modelId="{2DFE4C59-65AA-4AA7-B39C-52725A10851B}" type="presOf" srcId="{6C0D35DF-9B93-4A28-A940-D198B7060FB8}" destId="{6892A879-B984-4C36-9E07-621A59467848}" srcOrd="0" destOrd="0" presId="urn:microsoft.com/office/officeart/2005/8/layout/default"/>
    <dgm:cxn modelId="{4684FD98-1C18-4BC3-8B14-A914C6B14E6E}" type="presOf" srcId="{44F6FD4C-CD21-41CC-927C-885C9B8EB81D}" destId="{6D7686E1-3BDA-4376-9BE8-DADC68DC5525}" srcOrd="0" destOrd="0" presId="urn:microsoft.com/office/officeart/2005/8/layout/default"/>
    <dgm:cxn modelId="{E8EBC19C-51A8-4355-A0A1-CDBD49FF3033}" srcId="{119911AB-D3A6-4863-BAD5-7F875AF3FE1E}" destId="{6C0D35DF-9B93-4A28-A940-D198B7060FB8}" srcOrd="1" destOrd="0" parTransId="{877627EA-31AE-4D7E-A8F9-945AD0AECA64}" sibTransId="{DC8F70DE-9265-4F43-B722-A58D0E206036}"/>
    <dgm:cxn modelId="{0CF34C9F-C86F-4678-94B6-A020337DC63D}" type="presOf" srcId="{DE8235DA-C4CB-4BFD-82B3-D79C54D7D07D}" destId="{BB48B0FC-382A-4B8D-A95C-F16F97E56414}" srcOrd="0" destOrd="0" presId="urn:microsoft.com/office/officeart/2005/8/layout/default"/>
    <dgm:cxn modelId="{E6F79BB3-6A08-4346-8918-35D8AC094761}" type="presOf" srcId="{5D9B8213-E691-43D3-A1AE-9CE347FFD414}" destId="{F646449E-F84D-40CB-B4EB-32CFFF3C627A}" srcOrd="0" destOrd="0" presId="urn:microsoft.com/office/officeart/2005/8/layout/default"/>
    <dgm:cxn modelId="{389BB4C9-5A31-4DBE-8D50-B7AB09AEDE88}" srcId="{119911AB-D3A6-4863-BAD5-7F875AF3FE1E}" destId="{C137CF24-2D45-4340-8A82-D11BA528DED3}" srcOrd="2" destOrd="0" parTransId="{5F5E88F4-67D8-4A55-AFFA-8A2983A19ED3}" sibTransId="{B98BEB80-97CF-4235-BEED-C807530A304B}"/>
    <dgm:cxn modelId="{160480CE-D471-4C61-A475-C02760F3584E}" type="presOf" srcId="{F5D7B64B-91C9-4602-89AC-79B08CD6268A}" destId="{F2A08A2D-CFEA-41BF-B18A-B6A1543DE521}" srcOrd="0" destOrd="0" presId="urn:microsoft.com/office/officeart/2005/8/layout/default"/>
    <dgm:cxn modelId="{9BCB51E4-AEE7-4511-B3F8-9663868F342A}" srcId="{119911AB-D3A6-4863-BAD5-7F875AF3FE1E}" destId="{5D9B8213-E691-43D3-A1AE-9CE347FFD414}" srcOrd="0" destOrd="0" parTransId="{4B699C0E-CDB9-4DDB-BF85-3FDAE3077DC6}" sibTransId="{D904F5B9-D08F-4181-AED0-2CF2EB203E24}"/>
    <dgm:cxn modelId="{E52EF5E8-8800-4824-81B6-BA39380C9FF3}" type="presOf" srcId="{484B29FE-EA5C-4272-A59E-BD1A6A1B2DFF}" destId="{D74526D3-78AE-4CB1-A605-EC1D09ECA91D}" srcOrd="0" destOrd="0" presId="urn:microsoft.com/office/officeart/2005/8/layout/default"/>
    <dgm:cxn modelId="{E97361F8-F289-42B2-9FD2-72C72BAFF52F}" type="presOf" srcId="{C137CF24-2D45-4340-8A82-D11BA528DED3}" destId="{A7580B9A-4FD9-47BA-8F7D-FAEFBA9BCF6D}" srcOrd="0" destOrd="0" presId="urn:microsoft.com/office/officeart/2005/8/layout/default"/>
    <dgm:cxn modelId="{0A73D3FF-8A21-4832-BFB3-201AFAA6B4AE}" srcId="{119911AB-D3A6-4863-BAD5-7F875AF3FE1E}" destId="{DE8235DA-C4CB-4BFD-82B3-D79C54D7D07D}" srcOrd="3" destOrd="0" parTransId="{AFF96D29-39BC-4C33-A405-3332651E1D8C}" sibTransId="{7EA4F96F-12BC-498C-8F0D-129C05021561}"/>
    <dgm:cxn modelId="{0AC3B584-E383-4A33-8853-65666DCA882B}" type="presParOf" srcId="{104CB362-2D67-4266-A44A-E10F5129FBD8}" destId="{F646449E-F84D-40CB-B4EB-32CFFF3C627A}" srcOrd="0" destOrd="0" presId="urn:microsoft.com/office/officeart/2005/8/layout/default"/>
    <dgm:cxn modelId="{90016A22-C0F6-4341-A649-A857FF05630B}" type="presParOf" srcId="{104CB362-2D67-4266-A44A-E10F5129FBD8}" destId="{E324B7E1-312E-41B3-A6A5-8906E1F878BC}" srcOrd="1" destOrd="0" presId="urn:microsoft.com/office/officeart/2005/8/layout/default"/>
    <dgm:cxn modelId="{1F92DC22-FAB6-4781-A539-01ECD1FCC8C5}" type="presParOf" srcId="{104CB362-2D67-4266-A44A-E10F5129FBD8}" destId="{6892A879-B984-4C36-9E07-621A59467848}" srcOrd="2" destOrd="0" presId="urn:microsoft.com/office/officeart/2005/8/layout/default"/>
    <dgm:cxn modelId="{A44081D0-0FE7-44BA-A707-702051827F06}" type="presParOf" srcId="{104CB362-2D67-4266-A44A-E10F5129FBD8}" destId="{62DD8E79-2ADE-47CB-8CC1-4F116A2F9885}" srcOrd="3" destOrd="0" presId="urn:microsoft.com/office/officeart/2005/8/layout/default"/>
    <dgm:cxn modelId="{5B0026EF-BB37-4D0B-859D-DFCB8EA37D31}" type="presParOf" srcId="{104CB362-2D67-4266-A44A-E10F5129FBD8}" destId="{A7580B9A-4FD9-47BA-8F7D-FAEFBA9BCF6D}" srcOrd="4" destOrd="0" presId="urn:microsoft.com/office/officeart/2005/8/layout/default"/>
    <dgm:cxn modelId="{49183B41-2951-4E15-8C6E-991340DCC935}" type="presParOf" srcId="{104CB362-2D67-4266-A44A-E10F5129FBD8}" destId="{9CA589AB-B147-46EA-A702-D78E5652237C}" srcOrd="5" destOrd="0" presId="urn:microsoft.com/office/officeart/2005/8/layout/default"/>
    <dgm:cxn modelId="{2DA50771-764D-4BF9-BABB-13E5B79A65F1}" type="presParOf" srcId="{104CB362-2D67-4266-A44A-E10F5129FBD8}" destId="{BB48B0FC-382A-4B8D-A95C-F16F97E56414}" srcOrd="6" destOrd="0" presId="urn:microsoft.com/office/officeart/2005/8/layout/default"/>
    <dgm:cxn modelId="{F07F5B11-98CD-4D22-A518-D60DE5A95059}" type="presParOf" srcId="{104CB362-2D67-4266-A44A-E10F5129FBD8}" destId="{AB1A9181-2441-4412-B29F-5C3A407D2CFB}" srcOrd="7" destOrd="0" presId="urn:microsoft.com/office/officeart/2005/8/layout/default"/>
    <dgm:cxn modelId="{59695B4A-C4F0-44C1-8263-20DEC01E2E39}" type="presParOf" srcId="{104CB362-2D67-4266-A44A-E10F5129FBD8}" destId="{6D7686E1-3BDA-4376-9BE8-DADC68DC5525}" srcOrd="8" destOrd="0" presId="urn:microsoft.com/office/officeart/2005/8/layout/default"/>
    <dgm:cxn modelId="{413FB67D-E899-4F10-9627-A6CA9B2DA9D9}" type="presParOf" srcId="{104CB362-2D67-4266-A44A-E10F5129FBD8}" destId="{35422164-9B8F-4817-A747-4C23C9696EB9}" srcOrd="9" destOrd="0" presId="urn:microsoft.com/office/officeart/2005/8/layout/default"/>
    <dgm:cxn modelId="{F7F5EA6A-2D88-46DD-8465-1768C7F61D03}" type="presParOf" srcId="{104CB362-2D67-4266-A44A-E10F5129FBD8}" destId="{1669C6ED-418E-4117-B3F4-8E0D78649971}" srcOrd="10" destOrd="0" presId="urn:microsoft.com/office/officeart/2005/8/layout/default"/>
    <dgm:cxn modelId="{C3988709-54F1-46D7-9125-DB4B9BEFA506}" type="presParOf" srcId="{104CB362-2D67-4266-A44A-E10F5129FBD8}" destId="{75317724-CBFA-44B7-AE7C-8D5F30768672}" srcOrd="11" destOrd="0" presId="urn:microsoft.com/office/officeart/2005/8/layout/default"/>
    <dgm:cxn modelId="{34A8837A-6E4D-497F-949E-F460CEAE47C4}" type="presParOf" srcId="{104CB362-2D67-4266-A44A-E10F5129FBD8}" destId="{D74526D3-78AE-4CB1-A605-EC1D09ECA91D}" srcOrd="12" destOrd="0" presId="urn:microsoft.com/office/officeart/2005/8/layout/default"/>
    <dgm:cxn modelId="{3B00C52A-144C-4029-A272-31365C0D1C7E}" type="presParOf" srcId="{104CB362-2D67-4266-A44A-E10F5129FBD8}" destId="{DEB58419-DF35-455E-9B43-6FC55C057B27}" srcOrd="13" destOrd="0" presId="urn:microsoft.com/office/officeart/2005/8/layout/default"/>
    <dgm:cxn modelId="{3E5586AB-9599-4589-A831-669081844C7A}" type="presParOf" srcId="{104CB362-2D67-4266-A44A-E10F5129FBD8}" destId="{F2A08A2D-CFEA-41BF-B18A-B6A1543DE521}" srcOrd="14" destOrd="0" presId="urn:microsoft.com/office/officeart/2005/8/layout/default"/>
    <dgm:cxn modelId="{11A8A702-2076-4947-9EF6-D82F207EFA14}" type="presParOf" srcId="{104CB362-2D67-4266-A44A-E10F5129FBD8}" destId="{DE9636F6-FAFA-4624-A20F-2826A1A34187}" srcOrd="15" destOrd="0" presId="urn:microsoft.com/office/officeart/2005/8/layout/default"/>
    <dgm:cxn modelId="{6DCFEAC1-36C3-4EB0-8379-BFAB8CB3BFFB}" type="presParOf" srcId="{104CB362-2D67-4266-A44A-E10F5129FBD8}" destId="{0EE225FD-2A39-4AB0-950E-EB62DA386CE5}" srcOrd="16" destOrd="0" presId="urn:microsoft.com/office/officeart/2005/8/layout/default"/>
    <dgm:cxn modelId="{FA18FAF2-AC73-4062-A3A6-493B54F313D7}" type="presParOf" srcId="{104CB362-2D67-4266-A44A-E10F5129FBD8}" destId="{5E255D30-6BDF-40B4-BC28-6AF973772E1B}" srcOrd="17" destOrd="0" presId="urn:microsoft.com/office/officeart/2005/8/layout/default"/>
    <dgm:cxn modelId="{99CB45C8-D073-435C-9B0E-D3066DF1DEEA}" type="presParOf" srcId="{104CB362-2D67-4266-A44A-E10F5129FBD8}" destId="{F683D69D-EE0D-47F3-AD7D-ED1BBC04DFB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BDDF23-EAB4-431C-B4E6-59657CDE59C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E53D775-F16E-41D9-ACC3-815504875B6A}">
      <dgm:prSet/>
      <dgm:spPr/>
      <dgm:t>
        <a:bodyPr/>
        <a:lstStyle/>
        <a:p>
          <a:r>
            <a:rPr lang="en-US"/>
            <a:t>Have a keen sense of reality                                                                           </a:t>
          </a:r>
        </a:p>
      </dgm:t>
    </dgm:pt>
    <dgm:pt modelId="{10ECE379-FC76-4948-9184-5D8C8A528F75}" type="parTrans" cxnId="{A705530E-4979-4BA2-A356-F01ECFDB766B}">
      <dgm:prSet/>
      <dgm:spPr/>
      <dgm:t>
        <a:bodyPr/>
        <a:lstStyle/>
        <a:p>
          <a:endParaRPr lang="en-US"/>
        </a:p>
      </dgm:t>
    </dgm:pt>
    <dgm:pt modelId="{FB4373B6-2858-468C-9CD2-F7D38A7883E3}" type="sibTrans" cxnId="{A705530E-4979-4BA2-A356-F01ECFDB766B}">
      <dgm:prSet/>
      <dgm:spPr/>
      <dgm:t>
        <a:bodyPr/>
        <a:lstStyle/>
        <a:p>
          <a:endParaRPr lang="en-US"/>
        </a:p>
      </dgm:t>
    </dgm:pt>
    <dgm:pt modelId="{7D390C0F-9B6E-4E1B-93BD-5D9B205FEC70}">
      <dgm:prSet/>
      <dgm:spPr/>
      <dgm:t>
        <a:bodyPr/>
        <a:lstStyle/>
        <a:p>
          <a:r>
            <a:rPr lang="en-US"/>
            <a:t>Are skeptical and defensive                                                                                                         </a:t>
          </a:r>
        </a:p>
      </dgm:t>
    </dgm:pt>
    <dgm:pt modelId="{22C9A1EB-512B-4D82-96EF-52F6DDCB41E2}" type="parTrans" cxnId="{9FCE7606-F4E8-4BFA-8F12-0CBF49BF60CB}">
      <dgm:prSet/>
      <dgm:spPr/>
      <dgm:t>
        <a:bodyPr/>
        <a:lstStyle/>
        <a:p>
          <a:endParaRPr lang="en-US"/>
        </a:p>
      </dgm:t>
    </dgm:pt>
    <dgm:pt modelId="{A4B26206-B5A3-43B7-A65F-E806A6CDE1D1}" type="sibTrans" cxnId="{9FCE7606-F4E8-4BFA-8F12-0CBF49BF60CB}">
      <dgm:prSet/>
      <dgm:spPr/>
      <dgm:t>
        <a:bodyPr/>
        <a:lstStyle/>
        <a:p>
          <a:endParaRPr lang="en-US"/>
        </a:p>
      </dgm:t>
    </dgm:pt>
    <dgm:pt modelId="{59F87674-4DB2-4F14-A587-D2B34A3062DA}">
      <dgm:prSet/>
      <dgm:spPr/>
      <dgm:t>
        <a:bodyPr/>
        <a:lstStyle/>
        <a:p>
          <a:r>
            <a:rPr lang="en-US"/>
            <a:t>Are cautious and timid                                                                           </a:t>
          </a:r>
        </a:p>
      </dgm:t>
    </dgm:pt>
    <dgm:pt modelId="{5F5C32EF-1DF2-4031-876C-12341ADC118B}" type="parTrans" cxnId="{5A902F37-D6D2-4D24-B0F5-D6E14E45A2DE}">
      <dgm:prSet/>
      <dgm:spPr/>
      <dgm:t>
        <a:bodyPr/>
        <a:lstStyle/>
        <a:p>
          <a:endParaRPr lang="en-US"/>
        </a:p>
      </dgm:t>
    </dgm:pt>
    <dgm:pt modelId="{755FA0C5-94B1-4C0C-97F1-A05C2982EF85}" type="sibTrans" cxnId="{5A902F37-D6D2-4D24-B0F5-D6E14E45A2DE}">
      <dgm:prSet/>
      <dgm:spPr/>
      <dgm:t>
        <a:bodyPr/>
        <a:lstStyle/>
        <a:p>
          <a:endParaRPr lang="en-US"/>
        </a:p>
      </dgm:t>
    </dgm:pt>
    <dgm:pt modelId="{155C7932-7153-414C-BB63-37A6E4A80E42}">
      <dgm:prSet/>
      <dgm:spPr/>
      <dgm:t>
        <a:bodyPr/>
        <a:lstStyle/>
        <a:p>
          <a:r>
            <a:rPr lang="en-US"/>
            <a:t>Highlight and emphasize risks, seeking to protect themselves and others                                                                           </a:t>
          </a:r>
        </a:p>
      </dgm:t>
    </dgm:pt>
    <dgm:pt modelId="{01EFE3AE-3493-4EC3-822B-D4B06C35F8A9}" type="parTrans" cxnId="{F1510678-F005-4274-BD66-8335C5379F45}">
      <dgm:prSet/>
      <dgm:spPr/>
      <dgm:t>
        <a:bodyPr/>
        <a:lstStyle/>
        <a:p>
          <a:endParaRPr lang="en-US"/>
        </a:p>
      </dgm:t>
    </dgm:pt>
    <dgm:pt modelId="{12851C59-A35D-49F5-BEEE-E00AE72E1244}" type="sibTrans" cxnId="{F1510678-F005-4274-BD66-8335C5379F45}">
      <dgm:prSet/>
      <dgm:spPr/>
      <dgm:t>
        <a:bodyPr/>
        <a:lstStyle/>
        <a:p>
          <a:endParaRPr lang="en-US"/>
        </a:p>
      </dgm:t>
    </dgm:pt>
    <dgm:pt modelId="{E3A0E662-E15E-4569-A2E4-0819D36ACD6B}">
      <dgm:prSet/>
      <dgm:spPr/>
      <dgm:t>
        <a:bodyPr/>
        <a:lstStyle/>
        <a:p>
          <a:r>
            <a:rPr lang="en-US"/>
            <a:t>Are conservative                                                                           </a:t>
          </a:r>
        </a:p>
      </dgm:t>
    </dgm:pt>
    <dgm:pt modelId="{9B3F3160-444E-4D28-8C1F-D183DF37D79A}" type="parTrans" cxnId="{05445E8B-98CB-4581-ADCE-91B26E13987D}">
      <dgm:prSet/>
      <dgm:spPr/>
      <dgm:t>
        <a:bodyPr/>
        <a:lstStyle/>
        <a:p>
          <a:endParaRPr lang="en-US"/>
        </a:p>
      </dgm:t>
    </dgm:pt>
    <dgm:pt modelId="{8C836409-4A74-4A85-858E-E4DF618D2904}" type="sibTrans" cxnId="{05445E8B-98CB-4581-ADCE-91B26E13987D}">
      <dgm:prSet/>
      <dgm:spPr/>
      <dgm:t>
        <a:bodyPr/>
        <a:lstStyle/>
        <a:p>
          <a:endParaRPr lang="en-US"/>
        </a:p>
      </dgm:t>
    </dgm:pt>
    <dgm:pt modelId="{51D180E3-78AB-4834-BBB2-CD5570870676}">
      <dgm:prSet/>
      <dgm:spPr/>
      <dgm:t>
        <a:bodyPr/>
        <a:lstStyle/>
        <a:p>
          <a:r>
            <a:rPr lang="en-US"/>
            <a:t>Recover slowly—if at all—from setbacks, and tend to wallow in defeat</a:t>
          </a:r>
        </a:p>
      </dgm:t>
    </dgm:pt>
    <dgm:pt modelId="{D831127F-40FA-497E-81D2-4F4DC9B6E255}" type="parTrans" cxnId="{EF1C98E4-1856-4F94-A9ED-2E9A4DF7E8E1}">
      <dgm:prSet/>
      <dgm:spPr/>
      <dgm:t>
        <a:bodyPr/>
        <a:lstStyle/>
        <a:p>
          <a:endParaRPr lang="en-US"/>
        </a:p>
      </dgm:t>
    </dgm:pt>
    <dgm:pt modelId="{7A89C7C2-D548-4053-850F-7BF9481113CC}" type="sibTrans" cxnId="{EF1C98E4-1856-4F94-A9ED-2E9A4DF7E8E1}">
      <dgm:prSet/>
      <dgm:spPr/>
      <dgm:t>
        <a:bodyPr/>
        <a:lstStyle/>
        <a:p>
          <a:endParaRPr lang="en-US"/>
        </a:p>
      </dgm:t>
    </dgm:pt>
    <dgm:pt modelId="{A20977B7-215C-405D-BEB2-7EA49FEA8C83}">
      <dgm:prSet/>
      <dgm:spPr/>
      <dgm:t>
        <a:bodyPr/>
        <a:lstStyle/>
        <a:p>
          <a:r>
            <a:rPr lang="en-US"/>
            <a:t>Excessive pessimism can result in unwarranted fear, anxiety, guilt, or shame. It can also cause inaction, passive behavior, and depression. P 107</a:t>
          </a:r>
        </a:p>
      </dgm:t>
    </dgm:pt>
    <dgm:pt modelId="{81348FEB-CA92-48BD-B28D-6D3D97F361F5}" type="parTrans" cxnId="{D970F823-8049-4D70-9945-C8D02A55D406}">
      <dgm:prSet/>
      <dgm:spPr/>
      <dgm:t>
        <a:bodyPr/>
        <a:lstStyle/>
        <a:p>
          <a:endParaRPr lang="en-US"/>
        </a:p>
      </dgm:t>
    </dgm:pt>
    <dgm:pt modelId="{3B602003-44B0-4DDA-A896-68A72A85A6FD}" type="sibTrans" cxnId="{D970F823-8049-4D70-9945-C8D02A55D406}">
      <dgm:prSet/>
      <dgm:spPr/>
      <dgm:t>
        <a:bodyPr/>
        <a:lstStyle/>
        <a:p>
          <a:endParaRPr lang="en-US"/>
        </a:p>
      </dgm:t>
    </dgm:pt>
    <dgm:pt modelId="{1FC2706D-EC0A-4205-8B1F-4810ABC961BD}" type="pres">
      <dgm:prSet presAssocID="{14BDDF23-EAB4-431C-B4E6-59657CDE59C8}" presName="diagram" presStyleCnt="0">
        <dgm:presLayoutVars>
          <dgm:dir/>
          <dgm:resizeHandles val="exact"/>
        </dgm:presLayoutVars>
      </dgm:prSet>
      <dgm:spPr/>
    </dgm:pt>
    <dgm:pt modelId="{C7E50DBA-715B-497B-ABCE-0D52E93DD273}" type="pres">
      <dgm:prSet presAssocID="{9E53D775-F16E-41D9-ACC3-815504875B6A}" presName="node" presStyleLbl="node1" presStyleIdx="0" presStyleCnt="7">
        <dgm:presLayoutVars>
          <dgm:bulletEnabled val="1"/>
        </dgm:presLayoutVars>
      </dgm:prSet>
      <dgm:spPr/>
    </dgm:pt>
    <dgm:pt modelId="{A0548455-248C-4A11-8B44-FFC351C34349}" type="pres">
      <dgm:prSet presAssocID="{FB4373B6-2858-468C-9CD2-F7D38A7883E3}" presName="sibTrans" presStyleCnt="0"/>
      <dgm:spPr/>
    </dgm:pt>
    <dgm:pt modelId="{FCD50A80-CF63-4D19-876F-700EF0CAD48C}" type="pres">
      <dgm:prSet presAssocID="{7D390C0F-9B6E-4E1B-93BD-5D9B205FEC70}" presName="node" presStyleLbl="node1" presStyleIdx="1" presStyleCnt="7">
        <dgm:presLayoutVars>
          <dgm:bulletEnabled val="1"/>
        </dgm:presLayoutVars>
      </dgm:prSet>
      <dgm:spPr/>
    </dgm:pt>
    <dgm:pt modelId="{E3702B80-AEBD-477E-9D34-92ABAAAB119B}" type="pres">
      <dgm:prSet presAssocID="{A4B26206-B5A3-43B7-A65F-E806A6CDE1D1}" presName="sibTrans" presStyleCnt="0"/>
      <dgm:spPr/>
    </dgm:pt>
    <dgm:pt modelId="{C766396C-1931-43F5-A026-ADEB7410F5B3}" type="pres">
      <dgm:prSet presAssocID="{59F87674-4DB2-4F14-A587-D2B34A3062DA}" presName="node" presStyleLbl="node1" presStyleIdx="2" presStyleCnt="7">
        <dgm:presLayoutVars>
          <dgm:bulletEnabled val="1"/>
        </dgm:presLayoutVars>
      </dgm:prSet>
      <dgm:spPr/>
    </dgm:pt>
    <dgm:pt modelId="{C0E47244-639C-44F4-80B8-81DE412EB690}" type="pres">
      <dgm:prSet presAssocID="{755FA0C5-94B1-4C0C-97F1-A05C2982EF85}" presName="sibTrans" presStyleCnt="0"/>
      <dgm:spPr/>
    </dgm:pt>
    <dgm:pt modelId="{7B8AC5B0-4067-4AD1-81B8-F74FD3568352}" type="pres">
      <dgm:prSet presAssocID="{155C7932-7153-414C-BB63-37A6E4A80E42}" presName="node" presStyleLbl="node1" presStyleIdx="3" presStyleCnt="7">
        <dgm:presLayoutVars>
          <dgm:bulletEnabled val="1"/>
        </dgm:presLayoutVars>
      </dgm:prSet>
      <dgm:spPr/>
    </dgm:pt>
    <dgm:pt modelId="{03CD90E6-2EA1-4D5E-A9AB-0BFB3FD37C2B}" type="pres">
      <dgm:prSet presAssocID="{12851C59-A35D-49F5-BEEE-E00AE72E1244}" presName="sibTrans" presStyleCnt="0"/>
      <dgm:spPr/>
    </dgm:pt>
    <dgm:pt modelId="{06951D3C-2B0C-41AB-977E-72E4AEB44F01}" type="pres">
      <dgm:prSet presAssocID="{E3A0E662-E15E-4569-A2E4-0819D36ACD6B}" presName="node" presStyleLbl="node1" presStyleIdx="4" presStyleCnt="7">
        <dgm:presLayoutVars>
          <dgm:bulletEnabled val="1"/>
        </dgm:presLayoutVars>
      </dgm:prSet>
      <dgm:spPr/>
    </dgm:pt>
    <dgm:pt modelId="{46C9213A-5A9C-4909-8521-50E18058BE5E}" type="pres">
      <dgm:prSet presAssocID="{8C836409-4A74-4A85-858E-E4DF618D2904}" presName="sibTrans" presStyleCnt="0"/>
      <dgm:spPr/>
    </dgm:pt>
    <dgm:pt modelId="{738C7F46-8421-4116-83DB-56D60E75B8E2}" type="pres">
      <dgm:prSet presAssocID="{51D180E3-78AB-4834-BBB2-CD5570870676}" presName="node" presStyleLbl="node1" presStyleIdx="5" presStyleCnt="7">
        <dgm:presLayoutVars>
          <dgm:bulletEnabled val="1"/>
        </dgm:presLayoutVars>
      </dgm:prSet>
      <dgm:spPr/>
    </dgm:pt>
    <dgm:pt modelId="{00A7238B-CAFB-4F8B-8B1E-55F4A52C49D9}" type="pres">
      <dgm:prSet presAssocID="{7A89C7C2-D548-4053-850F-7BF9481113CC}" presName="sibTrans" presStyleCnt="0"/>
      <dgm:spPr/>
    </dgm:pt>
    <dgm:pt modelId="{734A5BA0-DCC8-4FCA-AA83-F09D72D5C342}" type="pres">
      <dgm:prSet presAssocID="{A20977B7-215C-405D-BEB2-7EA49FEA8C83}" presName="node" presStyleLbl="node1" presStyleIdx="6" presStyleCnt="7">
        <dgm:presLayoutVars>
          <dgm:bulletEnabled val="1"/>
        </dgm:presLayoutVars>
      </dgm:prSet>
      <dgm:spPr/>
    </dgm:pt>
  </dgm:ptLst>
  <dgm:cxnLst>
    <dgm:cxn modelId="{9FCE7606-F4E8-4BFA-8F12-0CBF49BF60CB}" srcId="{14BDDF23-EAB4-431C-B4E6-59657CDE59C8}" destId="{7D390C0F-9B6E-4E1B-93BD-5D9B205FEC70}" srcOrd="1" destOrd="0" parTransId="{22C9A1EB-512B-4D82-96EF-52F6DDCB41E2}" sibTransId="{A4B26206-B5A3-43B7-A65F-E806A6CDE1D1}"/>
    <dgm:cxn modelId="{F0739907-0CBF-4E0B-AA1F-C852113F03F5}" type="presOf" srcId="{A20977B7-215C-405D-BEB2-7EA49FEA8C83}" destId="{734A5BA0-DCC8-4FCA-AA83-F09D72D5C342}" srcOrd="0" destOrd="0" presId="urn:microsoft.com/office/officeart/2005/8/layout/default"/>
    <dgm:cxn modelId="{DEF8C60D-7B0B-45C2-A5CD-DC73F91506F6}" type="presOf" srcId="{7D390C0F-9B6E-4E1B-93BD-5D9B205FEC70}" destId="{FCD50A80-CF63-4D19-876F-700EF0CAD48C}" srcOrd="0" destOrd="0" presId="urn:microsoft.com/office/officeart/2005/8/layout/default"/>
    <dgm:cxn modelId="{A705530E-4979-4BA2-A356-F01ECFDB766B}" srcId="{14BDDF23-EAB4-431C-B4E6-59657CDE59C8}" destId="{9E53D775-F16E-41D9-ACC3-815504875B6A}" srcOrd="0" destOrd="0" parTransId="{10ECE379-FC76-4948-9184-5D8C8A528F75}" sibTransId="{FB4373B6-2858-468C-9CD2-F7D38A7883E3}"/>
    <dgm:cxn modelId="{D970F823-8049-4D70-9945-C8D02A55D406}" srcId="{14BDDF23-EAB4-431C-B4E6-59657CDE59C8}" destId="{A20977B7-215C-405D-BEB2-7EA49FEA8C83}" srcOrd="6" destOrd="0" parTransId="{81348FEB-CA92-48BD-B28D-6D3D97F361F5}" sibTransId="{3B602003-44B0-4DDA-A896-68A72A85A6FD}"/>
    <dgm:cxn modelId="{5A902F37-D6D2-4D24-B0F5-D6E14E45A2DE}" srcId="{14BDDF23-EAB4-431C-B4E6-59657CDE59C8}" destId="{59F87674-4DB2-4F14-A587-D2B34A3062DA}" srcOrd="2" destOrd="0" parTransId="{5F5C32EF-1DF2-4031-876C-12341ADC118B}" sibTransId="{755FA0C5-94B1-4C0C-97F1-A05C2982EF85}"/>
    <dgm:cxn modelId="{8F1E103A-3378-4CD5-B224-2E97501FB07F}" type="presOf" srcId="{59F87674-4DB2-4F14-A587-D2B34A3062DA}" destId="{C766396C-1931-43F5-A026-ADEB7410F5B3}" srcOrd="0" destOrd="0" presId="urn:microsoft.com/office/officeart/2005/8/layout/default"/>
    <dgm:cxn modelId="{E4B93348-191B-4612-97DA-1D4BCCA7BBC3}" type="presOf" srcId="{E3A0E662-E15E-4569-A2E4-0819D36ACD6B}" destId="{06951D3C-2B0C-41AB-977E-72E4AEB44F01}" srcOrd="0" destOrd="0" presId="urn:microsoft.com/office/officeart/2005/8/layout/default"/>
    <dgm:cxn modelId="{DF923A6E-92C2-4831-9A00-C0C511FA5DF4}" type="presOf" srcId="{14BDDF23-EAB4-431C-B4E6-59657CDE59C8}" destId="{1FC2706D-EC0A-4205-8B1F-4810ABC961BD}" srcOrd="0" destOrd="0" presId="urn:microsoft.com/office/officeart/2005/8/layout/default"/>
    <dgm:cxn modelId="{F1510678-F005-4274-BD66-8335C5379F45}" srcId="{14BDDF23-EAB4-431C-B4E6-59657CDE59C8}" destId="{155C7932-7153-414C-BB63-37A6E4A80E42}" srcOrd="3" destOrd="0" parTransId="{01EFE3AE-3493-4EC3-822B-D4B06C35F8A9}" sibTransId="{12851C59-A35D-49F5-BEEE-E00AE72E1244}"/>
    <dgm:cxn modelId="{05445E8B-98CB-4581-ADCE-91B26E13987D}" srcId="{14BDDF23-EAB4-431C-B4E6-59657CDE59C8}" destId="{E3A0E662-E15E-4569-A2E4-0819D36ACD6B}" srcOrd="4" destOrd="0" parTransId="{9B3F3160-444E-4D28-8C1F-D183DF37D79A}" sibTransId="{8C836409-4A74-4A85-858E-E4DF618D2904}"/>
    <dgm:cxn modelId="{949631AB-E920-4237-9F90-F6BD82CEE840}" type="presOf" srcId="{155C7932-7153-414C-BB63-37A6E4A80E42}" destId="{7B8AC5B0-4067-4AD1-81B8-F74FD3568352}" srcOrd="0" destOrd="0" presId="urn:microsoft.com/office/officeart/2005/8/layout/default"/>
    <dgm:cxn modelId="{7DD280C7-420B-4F68-A91C-60A9DCAAE420}" type="presOf" srcId="{51D180E3-78AB-4834-BBB2-CD5570870676}" destId="{738C7F46-8421-4116-83DB-56D60E75B8E2}" srcOrd="0" destOrd="0" presId="urn:microsoft.com/office/officeart/2005/8/layout/default"/>
    <dgm:cxn modelId="{EF1C98E4-1856-4F94-A9ED-2E9A4DF7E8E1}" srcId="{14BDDF23-EAB4-431C-B4E6-59657CDE59C8}" destId="{51D180E3-78AB-4834-BBB2-CD5570870676}" srcOrd="5" destOrd="0" parTransId="{D831127F-40FA-497E-81D2-4F4DC9B6E255}" sibTransId="{7A89C7C2-D548-4053-850F-7BF9481113CC}"/>
    <dgm:cxn modelId="{6BE8E1FF-F8E9-44ED-8F29-683554E54066}" type="presOf" srcId="{9E53D775-F16E-41D9-ACC3-815504875B6A}" destId="{C7E50DBA-715B-497B-ABCE-0D52E93DD273}" srcOrd="0" destOrd="0" presId="urn:microsoft.com/office/officeart/2005/8/layout/default"/>
    <dgm:cxn modelId="{7138F648-88FC-410C-BFF1-A4C0F7E2D222}" type="presParOf" srcId="{1FC2706D-EC0A-4205-8B1F-4810ABC961BD}" destId="{C7E50DBA-715B-497B-ABCE-0D52E93DD273}" srcOrd="0" destOrd="0" presId="urn:microsoft.com/office/officeart/2005/8/layout/default"/>
    <dgm:cxn modelId="{86CB3C15-5B2F-4A21-88D8-91CEAE971400}" type="presParOf" srcId="{1FC2706D-EC0A-4205-8B1F-4810ABC961BD}" destId="{A0548455-248C-4A11-8B44-FFC351C34349}" srcOrd="1" destOrd="0" presId="urn:microsoft.com/office/officeart/2005/8/layout/default"/>
    <dgm:cxn modelId="{64F02CB2-B196-47A3-A8FA-754C80E05FDD}" type="presParOf" srcId="{1FC2706D-EC0A-4205-8B1F-4810ABC961BD}" destId="{FCD50A80-CF63-4D19-876F-700EF0CAD48C}" srcOrd="2" destOrd="0" presId="urn:microsoft.com/office/officeart/2005/8/layout/default"/>
    <dgm:cxn modelId="{0B0114C2-2A24-4E2D-A39A-E001413C7839}" type="presParOf" srcId="{1FC2706D-EC0A-4205-8B1F-4810ABC961BD}" destId="{E3702B80-AEBD-477E-9D34-92ABAAAB119B}" srcOrd="3" destOrd="0" presId="urn:microsoft.com/office/officeart/2005/8/layout/default"/>
    <dgm:cxn modelId="{649B657C-C814-4F83-A03E-B38E472F6CFC}" type="presParOf" srcId="{1FC2706D-EC0A-4205-8B1F-4810ABC961BD}" destId="{C766396C-1931-43F5-A026-ADEB7410F5B3}" srcOrd="4" destOrd="0" presId="urn:microsoft.com/office/officeart/2005/8/layout/default"/>
    <dgm:cxn modelId="{1CED4542-496C-4650-AAF6-45C7E011E906}" type="presParOf" srcId="{1FC2706D-EC0A-4205-8B1F-4810ABC961BD}" destId="{C0E47244-639C-44F4-80B8-81DE412EB690}" srcOrd="5" destOrd="0" presId="urn:microsoft.com/office/officeart/2005/8/layout/default"/>
    <dgm:cxn modelId="{200AA8E1-1385-4CB9-BB73-F78DC7AF74AE}" type="presParOf" srcId="{1FC2706D-EC0A-4205-8B1F-4810ABC961BD}" destId="{7B8AC5B0-4067-4AD1-81B8-F74FD3568352}" srcOrd="6" destOrd="0" presId="urn:microsoft.com/office/officeart/2005/8/layout/default"/>
    <dgm:cxn modelId="{5982E793-7385-4029-A021-81C587C8462C}" type="presParOf" srcId="{1FC2706D-EC0A-4205-8B1F-4810ABC961BD}" destId="{03CD90E6-2EA1-4D5E-A9AB-0BFB3FD37C2B}" srcOrd="7" destOrd="0" presId="urn:microsoft.com/office/officeart/2005/8/layout/default"/>
    <dgm:cxn modelId="{0BCC8CFB-0346-4A4C-80A8-7C5FD989EA7A}" type="presParOf" srcId="{1FC2706D-EC0A-4205-8B1F-4810ABC961BD}" destId="{06951D3C-2B0C-41AB-977E-72E4AEB44F01}" srcOrd="8" destOrd="0" presId="urn:microsoft.com/office/officeart/2005/8/layout/default"/>
    <dgm:cxn modelId="{B835D293-6407-4F05-80E0-716655766CBE}" type="presParOf" srcId="{1FC2706D-EC0A-4205-8B1F-4810ABC961BD}" destId="{46C9213A-5A9C-4909-8521-50E18058BE5E}" srcOrd="9" destOrd="0" presId="urn:microsoft.com/office/officeart/2005/8/layout/default"/>
    <dgm:cxn modelId="{C852A423-382C-4273-B80F-030A50F3EC62}" type="presParOf" srcId="{1FC2706D-EC0A-4205-8B1F-4810ABC961BD}" destId="{738C7F46-8421-4116-83DB-56D60E75B8E2}" srcOrd="10" destOrd="0" presId="urn:microsoft.com/office/officeart/2005/8/layout/default"/>
    <dgm:cxn modelId="{31024206-C120-45C1-962C-ABEE6E1B9F1D}" type="presParOf" srcId="{1FC2706D-EC0A-4205-8B1F-4810ABC961BD}" destId="{00A7238B-CAFB-4F8B-8B1E-55F4A52C49D9}" srcOrd="11" destOrd="0" presId="urn:microsoft.com/office/officeart/2005/8/layout/default"/>
    <dgm:cxn modelId="{1366C97F-2D47-47A8-9A29-C22995C6979A}" type="presParOf" srcId="{1FC2706D-EC0A-4205-8B1F-4810ABC961BD}" destId="{734A5BA0-DCC8-4FCA-AA83-F09D72D5C34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6C0D5-EF91-40F3-BF1D-BF88ED6A2D70}"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AC0947E-0775-4A6D-9289-47C720EEB5EE}">
      <dgm:prSet/>
      <dgm:spPr/>
      <dgm:t>
        <a:bodyPr/>
        <a:lstStyle/>
        <a:p>
          <a:r>
            <a:rPr lang="en-US" dirty="0"/>
            <a:t>Some research indicates it’s genetic</a:t>
          </a:r>
        </a:p>
      </dgm:t>
    </dgm:pt>
    <dgm:pt modelId="{4901AD1C-E29B-473D-B810-DD7DF3862F4C}" type="parTrans" cxnId="{690CB1AD-8E1E-4E65-ADA4-F63EF65A89DB}">
      <dgm:prSet/>
      <dgm:spPr/>
      <dgm:t>
        <a:bodyPr/>
        <a:lstStyle/>
        <a:p>
          <a:endParaRPr lang="en-US"/>
        </a:p>
      </dgm:t>
    </dgm:pt>
    <dgm:pt modelId="{1F6A9BFB-5BAC-47A8-9284-17250A707E93}" type="sibTrans" cxnId="{690CB1AD-8E1E-4E65-ADA4-F63EF65A89DB}">
      <dgm:prSet/>
      <dgm:spPr/>
      <dgm:t>
        <a:bodyPr/>
        <a:lstStyle/>
        <a:p>
          <a:endParaRPr lang="en-US"/>
        </a:p>
      </dgm:t>
    </dgm:pt>
    <dgm:pt modelId="{2953C700-4D04-4A22-82F0-7B205A01FBF8}">
      <dgm:prSet/>
      <dgm:spPr/>
      <dgm:t>
        <a:bodyPr/>
        <a:lstStyle/>
        <a:p>
          <a:r>
            <a:rPr lang="en-US"/>
            <a:t>Other research indicates it’s a learned behavior, there is the potential for change.  P 108</a:t>
          </a:r>
        </a:p>
      </dgm:t>
    </dgm:pt>
    <dgm:pt modelId="{CFF71C98-5BBC-45FA-92E4-70E37BE82B8F}" type="parTrans" cxnId="{0E5E8C96-B7DA-4A12-91E2-93158BBD4A8F}">
      <dgm:prSet/>
      <dgm:spPr/>
      <dgm:t>
        <a:bodyPr/>
        <a:lstStyle/>
        <a:p>
          <a:endParaRPr lang="en-US"/>
        </a:p>
      </dgm:t>
    </dgm:pt>
    <dgm:pt modelId="{252C817C-C706-4776-AF38-A6B4A283F2D8}" type="sibTrans" cxnId="{0E5E8C96-B7DA-4A12-91E2-93158BBD4A8F}">
      <dgm:prSet/>
      <dgm:spPr/>
      <dgm:t>
        <a:bodyPr/>
        <a:lstStyle/>
        <a:p>
          <a:endParaRPr lang="en-US"/>
        </a:p>
      </dgm:t>
    </dgm:pt>
    <dgm:pt modelId="{57D54927-6684-4AD1-AD8D-AF1775C6A373}" type="pres">
      <dgm:prSet presAssocID="{E2A6C0D5-EF91-40F3-BF1D-BF88ED6A2D70}" presName="hierChild1" presStyleCnt="0">
        <dgm:presLayoutVars>
          <dgm:chPref val="1"/>
          <dgm:dir/>
          <dgm:animOne val="branch"/>
          <dgm:animLvl val="lvl"/>
          <dgm:resizeHandles/>
        </dgm:presLayoutVars>
      </dgm:prSet>
      <dgm:spPr/>
    </dgm:pt>
    <dgm:pt modelId="{A97D0EFB-58E4-44F0-892A-9467540BECC9}" type="pres">
      <dgm:prSet presAssocID="{FAC0947E-0775-4A6D-9289-47C720EEB5EE}" presName="hierRoot1" presStyleCnt="0"/>
      <dgm:spPr/>
    </dgm:pt>
    <dgm:pt modelId="{58C9CB4F-1328-4E98-AF32-FA1ACC91470B}" type="pres">
      <dgm:prSet presAssocID="{FAC0947E-0775-4A6D-9289-47C720EEB5EE}" presName="composite" presStyleCnt="0"/>
      <dgm:spPr/>
    </dgm:pt>
    <dgm:pt modelId="{910FF70F-9490-47FC-AC3C-8CFFF4D658F3}" type="pres">
      <dgm:prSet presAssocID="{FAC0947E-0775-4A6D-9289-47C720EEB5EE}" presName="background" presStyleLbl="node0" presStyleIdx="0" presStyleCnt="2"/>
      <dgm:spPr/>
    </dgm:pt>
    <dgm:pt modelId="{EBF2AF4A-8CC0-4C89-8C2B-D104D3F201D1}" type="pres">
      <dgm:prSet presAssocID="{FAC0947E-0775-4A6D-9289-47C720EEB5EE}" presName="text" presStyleLbl="fgAcc0" presStyleIdx="0" presStyleCnt="2">
        <dgm:presLayoutVars>
          <dgm:chPref val="3"/>
        </dgm:presLayoutVars>
      </dgm:prSet>
      <dgm:spPr/>
    </dgm:pt>
    <dgm:pt modelId="{42A1C7D9-ED1E-4BFF-8B60-7D768E062E85}" type="pres">
      <dgm:prSet presAssocID="{FAC0947E-0775-4A6D-9289-47C720EEB5EE}" presName="hierChild2" presStyleCnt="0"/>
      <dgm:spPr/>
    </dgm:pt>
    <dgm:pt modelId="{F2715D84-FBD2-4CEF-9096-494304295412}" type="pres">
      <dgm:prSet presAssocID="{2953C700-4D04-4A22-82F0-7B205A01FBF8}" presName="hierRoot1" presStyleCnt="0"/>
      <dgm:spPr/>
    </dgm:pt>
    <dgm:pt modelId="{BC297178-3D03-4BE9-8767-EBB789C616A8}" type="pres">
      <dgm:prSet presAssocID="{2953C700-4D04-4A22-82F0-7B205A01FBF8}" presName="composite" presStyleCnt="0"/>
      <dgm:spPr/>
    </dgm:pt>
    <dgm:pt modelId="{48339FB1-436C-44DA-BBE2-D4266C20A92E}" type="pres">
      <dgm:prSet presAssocID="{2953C700-4D04-4A22-82F0-7B205A01FBF8}" presName="background" presStyleLbl="node0" presStyleIdx="1" presStyleCnt="2"/>
      <dgm:spPr/>
    </dgm:pt>
    <dgm:pt modelId="{131930BD-764C-493D-807D-92A541A3EE54}" type="pres">
      <dgm:prSet presAssocID="{2953C700-4D04-4A22-82F0-7B205A01FBF8}" presName="text" presStyleLbl="fgAcc0" presStyleIdx="1" presStyleCnt="2">
        <dgm:presLayoutVars>
          <dgm:chPref val="3"/>
        </dgm:presLayoutVars>
      </dgm:prSet>
      <dgm:spPr/>
    </dgm:pt>
    <dgm:pt modelId="{46622378-47FA-4283-BD6C-EE04B7958A0A}" type="pres">
      <dgm:prSet presAssocID="{2953C700-4D04-4A22-82F0-7B205A01FBF8}" presName="hierChild2" presStyleCnt="0"/>
      <dgm:spPr/>
    </dgm:pt>
  </dgm:ptLst>
  <dgm:cxnLst>
    <dgm:cxn modelId="{EC6ACD8F-0053-4F57-80B1-178BC32438B8}" type="presOf" srcId="{E2A6C0D5-EF91-40F3-BF1D-BF88ED6A2D70}" destId="{57D54927-6684-4AD1-AD8D-AF1775C6A373}" srcOrd="0" destOrd="0" presId="urn:microsoft.com/office/officeart/2005/8/layout/hierarchy1"/>
    <dgm:cxn modelId="{0E5E8C96-B7DA-4A12-91E2-93158BBD4A8F}" srcId="{E2A6C0D5-EF91-40F3-BF1D-BF88ED6A2D70}" destId="{2953C700-4D04-4A22-82F0-7B205A01FBF8}" srcOrd="1" destOrd="0" parTransId="{CFF71C98-5BBC-45FA-92E4-70E37BE82B8F}" sibTransId="{252C817C-C706-4776-AF38-A6B4A283F2D8}"/>
    <dgm:cxn modelId="{690CB1AD-8E1E-4E65-ADA4-F63EF65A89DB}" srcId="{E2A6C0D5-EF91-40F3-BF1D-BF88ED6A2D70}" destId="{FAC0947E-0775-4A6D-9289-47C720EEB5EE}" srcOrd="0" destOrd="0" parTransId="{4901AD1C-E29B-473D-B810-DD7DF3862F4C}" sibTransId="{1F6A9BFB-5BAC-47A8-9284-17250A707E93}"/>
    <dgm:cxn modelId="{9B6F8EE1-25BA-4556-9AA8-C4152ABE6D5A}" type="presOf" srcId="{FAC0947E-0775-4A6D-9289-47C720EEB5EE}" destId="{EBF2AF4A-8CC0-4C89-8C2B-D104D3F201D1}" srcOrd="0" destOrd="0" presId="urn:microsoft.com/office/officeart/2005/8/layout/hierarchy1"/>
    <dgm:cxn modelId="{4580D1EB-2E10-4B8B-8DB6-18D5A729E086}" type="presOf" srcId="{2953C700-4D04-4A22-82F0-7B205A01FBF8}" destId="{131930BD-764C-493D-807D-92A541A3EE54}" srcOrd="0" destOrd="0" presId="urn:microsoft.com/office/officeart/2005/8/layout/hierarchy1"/>
    <dgm:cxn modelId="{6F370E64-C420-4C64-A876-F3CC934EA0F6}" type="presParOf" srcId="{57D54927-6684-4AD1-AD8D-AF1775C6A373}" destId="{A97D0EFB-58E4-44F0-892A-9467540BECC9}" srcOrd="0" destOrd="0" presId="urn:microsoft.com/office/officeart/2005/8/layout/hierarchy1"/>
    <dgm:cxn modelId="{834C91A9-8526-4772-9B33-D5B79F12B52D}" type="presParOf" srcId="{A97D0EFB-58E4-44F0-892A-9467540BECC9}" destId="{58C9CB4F-1328-4E98-AF32-FA1ACC91470B}" srcOrd="0" destOrd="0" presId="urn:microsoft.com/office/officeart/2005/8/layout/hierarchy1"/>
    <dgm:cxn modelId="{F5725A63-5814-434B-8C44-88D34983BF76}" type="presParOf" srcId="{58C9CB4F-1328-4E98-AF32-FA1ACC91470B}" destId="{910FF70F-9490-47FC-AC3C-8CFFF4D658F3}" srcOrd="0" destOrd="0" presId="urn:microsoft.com/office/officeart/2005/8/layout/hierarchy1"/>
    <dgm:cxn modelId="{D2A03632-C260-4826-ADD7-25C77970F770}" type="presParOf" srcId="{58C9CB4F-1328-4E98-AF32-FA1ACC91470B}" destId="{EBF2AF4A-8CC0-4C89-8C2B-D104D3F201D1}" srcOrd="1" destOrd="0" presId="urn:microsoft.com/office/officeart/2005/8/layout/hierarchy1"/>
    <dgm:cxn modelId="{2E624271-695E-4A92-A953-8F8CBD0ADE37}" type="presParOf" srcId="{A97D0EFB-58E4-44F0-892A-9467540BECC9}" destId="{42A1C7D9-ED1E-4BFF-8B60-7D768E062E85}" srcOrd="1" destOrd="0" presId="urn:microsoft.com/office/officeart/2005/8/layout/hierarchy1"/>
    <dgm:cxn modelId="{D0C445FD-4CDC-4D3B-8068-1E64C19D7B90}" type="presParOf" srcId="{57D54927-6684-4AD1-AD8D-AF1775C6A373}" destId="{F2715D84-FBD2-4CEF-9096-494304295412}" srcOrd="1" destOrd="0" presId="urn:microsoft.com/office/officeart/2005/8/layout/hierarchy1"/>
    <dgm:cxn modelId="{CD0A2ABA-2AF3-470E-B3DF-083BF30EF970}" type="presParOf" srcId="{F2715D84-FBD2-4CEF-9096-494304295412}" destId="{BC297178-3D03-4BE9-8767-EBB789C616A8}" srcOrd="0" destOrd="0" presId="urn:microsoft.com/office/officeart/2005/8/layout/hierarchy1"/>
    <dgm:cxn modelId="{FBC55AAF-5717-498D-950E-5316E5B719FD}" type="presParOf" srcId="{BC297178-3D03-4BE9-8767-EBB789C616A8}" destId="{48339FB1-436C-44DA-BBE2-D4266C20A92E}" srcOrd="0" destOrd="0" presId="urn:microsoft.com/office/officeart/2005/8/layout/hierarchy1"/>
    <dgm:cxn modelId="{D2587169-6455-4CC2-BAD6-0F6464EA508B}" type="presParOf" srcId="{BC297178-3D03-4BE9-8767-EBB789C616A8}" destId="{131930BD-764C-493D-807D-92A541A3EE54}" srcOrd="1" destOrd="0" presId="urn:microsoft.com/office/officeart/2005/8/layout/hierarchy1"/>
    <dgm:cxn modelId="{C9EC3007-C6D2-4860-8713-934684B68C97}" type="presParOf" srcId="{F2715D84-FBD2-4CEF-9096-494304295412}" destId="{46622378-47FA-4283-BD6C-EE04B7958A0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3D2AAB-5DE9-4800-BEF6-4DB15AD17EC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D84A3E0-3E2D-4AD2-8DE8-A7E2A536B8B3}">
      <dgm:prSet/>
      <dgm:spPr/>
      <dgm:t>
        <a:bodyPr/>
        <a:lstStyle/>
        <a:p>
          <a:r>
            <a:rPr lang="en-US" baseline="0"/>
            <a:t>One technique that uses an ABCDE mnemonic was developed by Dr. Albert Ellis to help people overcome a tendency to pessimism and has been used in cognitive therapy to help people make significant change:24                                                                                          </a:t>
          </a:r>
          <a:endParaRPr lang="en-US"/>
        </a:p>
      </dgm:t>
    </dgm:pt>
    <dgm:pt modelId="{0E079DF4-7A20-48B5-95DC-4D65A044639E}" type="parTrans" cxnId="{97F72325-A4E2-462B-B287-39530322D0EA}">
      <dgm:prSet/>
      <dgm:spPr/>
      <dgm:t>
        <a:bodyPr/>
        <a:lstStyle/>
        <a:p>
          <a:endParaRPr lang="en-US"/>
        </a:p>
      </dgm:t>
    </dgm:pt>
    <dgm:pt modelId="{E51D3F9E-076E-4B44-8956-E620808D39C9}" type="sibTrans" cxnId="{97F72325-A4E2-462B-B287-39530322D0EA}">
      <dgm:prSet/>
      <dgm:spPr/>
      <dgm:t>
        <a:bodyPr/>
        <a:lstStyle/>
        <a:p>
          <a:endParaRPr lang="en-US"/>
        </a:p>
      </dgm:t>
    </dgm:pt>
    <dgm:pt modelId="{A7631089-D27A-4207-AFBC-3963980F82AA}">
      <dgm:prSet/>
      <dgm:spPr/>
      <dgm:t>
        <a:bodyPr/>
        <a:lstStyle/>
        <a:p>
          <a:r>
            <a:rPr lang="en-US" b="1" baseline="0"/>
            <a:t>Adversity</a:t>
          </a:r>
          <a:r>
            <a:rPr lang="en-US" baseline="0"/>
            <a:t>: when adversity happens—as it always will—think about what caused it.                                                                              </a:t>
          </a:r>
          <a:endParaRPr lang="en-US"/>
        </a:p>
      </dgm:t>
    </dgm:pt>
    <dgm:pt modelId="{51E6D33A-3957-4165-9746-CEA828D595D9}" type="parTrans" cxnId="{C3D5101E-460D-49B2-95D5-D9D7C3ED65A4}">
      <dgm:prSet/>
      <dgm:spPr/>
      <dgm:t>
        <a:bodyPr/>
        <a:lstStyle/>
        <a:p>
          <a:endParaRPr lang="en-US"/>
        </a:p>
      </dgm:t>
    </dgm:pt>
    <dgm:pt modelId="{0F019295-208E-4773-840B-057F4976E698}" type="sibTrans" cxnId="{C3D5101E-460D-49B2-95D5-D9D7C3ED65A4}">
      <dgm:prSet/>
      <dgm:spPr/>
      <dgm:t>
        <a:bodyPr/>
        <a:lstStyle/>
        <a:p>
          <a:endParaRPr lang="en-US"/>
        </a:p>
      </dgm:t>
    </dgm:pt>
    <dgm:pt modelId="{06CA7210-6CBF-4BB1-A5F6-006153F2E653}">
      <dgm:prSet/>
      <dgm:spPr/>
      <dgm:t>
        <a:bodyPr/>
        <a:lstStyle/>
        <a:p>
          <a:r>
            <a:rPr lang="en-US" b="1" baseline="0"/>
            <a:t>Belief:</a:t>
          </a:r>
          <a:r>
            <a:rPr lang="en-US" baseline="0"/>
            <a:t> determine how you explain the failure to yourself.                                                                              </a:t>
          </a:r>
          <a:endParaRPr lang="en-US"/>
        </a:p>
      </dgm:t>
    </dgm:pt>
    <dgm:pt modelId="{E8CD6A4E-DC96-4E93-B0C3-32A32F5D3BDD}" type="parTrans" cxnId="{CBBFF58F-A396-41F8-A277-72DC6CEC4FC5}">
      <dgm:prSet/>
      <dgm:spPr/>
      <dgm:t>
        <a:bodyPr/>
        <a:lstStyle/>
        <a:p>
          <a:endParaRPr lang="en-US"/>
        </a:p>
      </dgm:t>
    </dgm:pt>
    <dgm:pt modelId="{3FD3B87C-BF78-40C8-9709-73E9F43EEE26}" type="sibTrans" cxnId="{CBBFF58F-A396-41F8-A277-72DC6CEC4FC5}">
      <dgm:prSet/>
      <dgm:spPr/>
      <dgm:t>
        <a:bodyPr/>
        <a:lstStyle/>
        <a:p>
          <a:endParaRPr lang="en-US"/>
        </a:p>
      </dgm:t>
    </dgm:pt>
    <dgm:pt modelId="{568C152B-46C9-45F9-9DF6-2D1B4B69D8E7}">
      <dgm:prSet/>
      <dgm:spPr/>
      <dgm:t>
        <a:bodyPr/>
        <a:lstStyle/>
        <a:p>
          <a:r>
            <a:rPr lang="en-US" b="1" baseline="0"/>
            <a:t>Consequences</a:t>
          </a:r>
          <a:r>
            <a:rPr lang="en-US" baseline="0"/>
            <a:t>: if you have a negative belief (pessimistic explanatory style) about what caused the event, realize those negative beliefs will have consequences—you might feel shame, get depressed, or feel overwhelmed.                                                                              </a:t>
          </a:r>
          <a:endParaRPr lang="en-US"/>
        </a:p>
      </dgm:t>
    </dgm:pt>
    <dgm:pt modelId="{5903C4EA-7717-44F0-AFED-BC91DCC3E28B}" type="parTrans" cxnId="{642D16AB-DCC8-4976-AF47-5996A396318C}">
      <dgm:prSet/>
      <dgm:spPr/>
      <dgm:t>
        <a:bodyPr/>
        <a:lstStyle/>
        <a:p>
          <a:endParaRPr lang="en-US"/>
        </a:p>
      </dgm:t>
    </dgm:pt>
    <dgm:pt modelId="{D6038D68-E715-44D1-A6A3-E780C23BDA3E}" type="sibTrans" cxnId="{642D16AB-DCC8-4976-AF47-5996A396318C}">
      <dgm:prSet/>
      <dgm:spPr/>
      <dgm:t>
        <a:bodyPr/>
        <a:lstStyle/>
        <a:p>
          <a:endParaRPr lang="en-US"/>
        </a:p>
      </dgm:t>
    </dgm:pt>
    <dgm:pt modelId="{14ABAA19-0CC3-4381-8550-2C096B7E35BE}">
      <dgm:prSet/>
      <dgm:spPr/>
      <dgm:t>
        <a:bodyPr/>
        <a:lstStyle/>
        <a:p>
          <a:r>
            <a:rPr lang="en-US" b="1" baseline="0"/>
            <a:t>Dispute your negative beliefs</a:t>
          </a:r>
          <a:r>
            <a:rPr lang="en-US" baseline="0"/>
            <a:t>. Create more accurate, objective beliefs to explain the adversity.                                                                              </a:t>
          </a:r>
          <a:endParaRPr lang="en-US"/>
        </a:p>
      </dgm:t>
    </dgm:pt>
    <dgm:pt modelId="{E6B566BE-04AB-495B-8311-3A4029958EFF}" type="parTrans" cxnId="{D4A1E5D6-4357-46F7-AE91-8E25E147EDE8}">
      <dgm:prSet/>
      <dgm:spPr/>
      <dgm:t>
        <a:bodyPr/>
        <a:lstStyle/>
        <a:p>
          <a:endParaRPr lang="en-US"/>
        </a:p>
      </dgm:t>
    </dgm:pt>
    <dgm:pt modelId="{727655A3-6F54-41BB-873F-7FC8F9339DDC}" type="sibTrans" cxnId="{D4A1E5D6-4357-46F7-AE91-8E25E147EDE8}">
      <dgm:prSet/>
      <dgm:spPr/>
      <dgm:t>
        <a:bodyPr/>
        <a:lstStyle/>
        <a:p>
          <a:endParaRPr lang="en-US"/>
        </a:p>
      </dgm:t>
    </dgm:pt>
    <dgm:pt modelId="{30F2CB5D-13E9-4E64-A502-9BA4884A53EC}">
      <dgm:prSet/>
      <dgm:spPr/>
      <dgm:t>
        <a:bodyPr/>
        <a:lstStyle/>
        <a:p>
          <a:r>
            <a:rPr lang="en-US" b="1" baseline="0"/>
            <a:t>Energize </a:t>
          </a:r>
          <a:r>
            <a:rPr lang="en-US" baseline="0"/>
            <a:t>yourself through your new optimistic outlook. P 108</a:t>
          </a:r>
          <a:endParaRPr lang="en-US"/>
        </a:p>
      </dgm:t>
    </dgm:pt>
    <dgm:pt modelId="{BDDE4495-DC6B-44A4-90BF-960F0003C89D}" type="parTrans" cxnId="{6FD15A8E-87EB-4516-9679-FDC863FD1B1E}">
      <dgm:prSet/>
      <dgm:spPr/>
      <dgm:t>
        <a:bodyPr/>
        <a:lstStyle/>
        <a:p>
          <a:endParaRPr lang="en-US"/>
        </a:p>
      </dgm:t>
    </dgm:pt>
    <dgm:pt modelId="{125520EB-3D71-4567-94B2-92221A1C107C}" type="sibTrans" cxnId="{6FD15A8E-87EB-4516-9679-FDC863FD1B1E}">
      <dgm:prSet/>
      <dgm:spPr/>
      <dgm:t>
        <a:bodyPr/>
        <a:lstStyle/>
        <a:p>
          <a:endParaRPr lang="en-US"/>
        </a:p>
      </dgm:t>
    </dgm:pt>
    <dgm:pt modelId="{72A48606-6BC6-4222-B456-54F75194DECD}" type="pres">
      <dgm:prSet presAssocID="{D43D2AAB-5DE9-4800-BEF6-4DB15AD17ECC}" presName="linear" presStyleCnt="0">
        <dgm:presLayoutVars>
          <dgm:animLvl val="lvl"/>
          <dgm:resizeHandles val="exact"/>
        </dgm:presLayoutVars>
      </dgm:prSet>
      <dgm:spPr/>
    </dgm:pt>
    <dgm:pt modelId="{1E7033EF-C27C-4265-B2CB-E51C1A874E16}" type="pres">
      <dgm:prSet presAssocID="{7D84A3E0-3E2D-4AD2-8DE8-A7E2A536B8B3}" presName="parentText" presStyleLbl="node1" presStyleIdx="0" presStyleCnt="6">
        <dgm:presLayoutVars>
          <dgm:chMax val="0"/>
          <dgm:bulletEnabled val="1"/>
        </dgm:presLayoutVars>
      </dgm:prSet>
      <dgm:spPr/>
    </dgm:pt>
    <dgm:pt modelId="{62365D30-9CBC-40D7-A222-496C1F47B7CE}" type="pres">
      <dgm:prSet presAssocID="{E51D3F9E-076E-4B44-8956-E620808D39C9}" presName="spacer" presStyleCnt="0"/>
      <dgm:spPr/>
    </dgm:pt>
    <dgm:pt modelId="{11A12D6C-C8D9-4360-9908-27C011D8E3B3}" type="pres">
      <dgm:prSet presAssocID="{A7631089-D27A-4207-AFBC-3963980F82AA}" presName="parentText" presStyleLbl="node1" presStyleIdx="1" presStyleCnt="6">
        <dgm:presLayoutVars>
          <dgm:chMax val="0"/>
          <dgm:bulletEnabled val="1"/>
        </dgm:presLayoutVars>
      </dgm:prSet>
      <dgm:spPr/>
    </dgm:pt>
    <dgm:pt modelId="{5E11A240-8306-4727-B87E-B0E87D38E78C}" type="pres">
      <dgm:prSet presAssocID="{0F019295-208E-4773-840B-057F4976E698}" presName="spacer" presStyleCnt="0"/>
      <dgm:spPr/>
    </dgm:pt>
    <dgm:pt modelId="{7FCFDD3E-6217-4EE6-A574-46469747EADA}" type="pres">
      <dgm:prSet presAssocID="{06CA7210-6CBF-4BB1-A5F6-006153F2E653}" presName="parentText" presStyleLbl="node1" presStyleIdx="2" presStyleCnt="6">
        <dgm:presLayoutVars>
          <dgm:chMax val="0"/>
          <dgm:bulletEnabled val="1"/>
        </dgm:presLayoutVars>
      </dgm:prSet>
      <dgm:spPr/>
    </dgm:pt>
    <dgm:pt modelId="{187B1E95-F0EE-4664-AFC8-774D9E58929E}" type="pres">
      <dgm:prSet presAssocID="{3FD3B87C-BF78-40C8-9709-73E9F43EEE26}" presName="spacer" presStyleCnt="0"/>
      <dgm:spPr/>
    </dgm:pt>
    <dgm:pt modelId="{D404AAE1-815C-4965-BBF8-B53135994F37}" type="pres">
      <dgm:prSet presAssocID="{568C152B-46C9-45F9-9DF6-2D1B4B69D8E7}" presName="parentText" presStyleLbl="node1" presStyleIdx="3" presStyleCnt="6">
        <dgm:presLayoutVars>
          <dgm:chMax val="0"/>
          <dgm:bulletEnabled val="1"/>
        </dgm:presLayoutVars>
      </dgm:prSet>
      <dgm:spPr/>
    </dgm:pt>
    <dgm:pt modelId="{B46FC852-52E5-4395-A398-653631929B3A}" type="pres">
      <dgm:prSet presAssocID="{D6038D68-E715-44D1-A6A3-E780C23BDA3E}" presName="spacer" presStyleCnt="0"/>
      <dgm:spPr/>
    </dgm:pt>
    <dgm:pt modelId="{4C5F4DA2-0784-40B6-B7D5-69E92E9605C1}" type="pres">
      <dgm:prSet presAssocID="{14ABAA19-0CC3-4381-8550-2C096B7E35BE}" presName="parentText" presStyleLbl="node1" presStyleIdx="4" presStyleCnt="6">
        <dgm:presLayoutVars>
          <dgm:chMax val="0"/>
          <dgm:bulletEnabled val="1"/>
        </dgm:presLayoutVars>
      </dgm:prSet>
      <dgm:spPr/>
    </dgm:pt>
    <dgm:pt modelId="{799674CA-23AD-43A7-BDD3-E9C4A1F4169B}" type="pres">
      <dgm:prSet presAssocID="{727655A3-6F54-41BB-873F-7FC8F9339DDC}" presName="spacer" presStyleCnt="0"/>
      <dgm:spPr/>
    </dgm:pt>
    <dgm:pt modelId="{44BB1E71-03F0-42F7-935D-7B86353F0793}" type="pres">
      <dgm:prSet presAssocID="{30F2CB5D-13E9-4E64-A502-9BA4884A53EC}" presName="parentText" presStyleLbl="node1" presStyleIdx="5" presStyleCnt="6">
        <dgm:presLayoutVars>
          <dgm:chMax val="0"/>
          <dgm:bulletEnabled val="1"/>
        </dgm:presLayoutVars>
      </dgm:prSet>
      <dgm:spPr/>
    </dgm:pt>
  </dgm:ptLst>
  <dgm:cxnLst>
    <dgm:cxn modelId="{EE52010F-3836-41A4-9F4D-37265EAB0657}" type="presOf" srcId="{14ABAA19-0CC3-4381-8550-2C096B7E35BE}" destId="{4C5F4DA2-0784-40B6-B7D5-69E92E9605C1}" srcOrd="0" destOrd="0" presId="urn:microsoft.com/office/officeart/2005/8/layout/vList2"/>
    <dgm:cxn modelId="{C3D5101E-460D-49B2-95D5-D9D7C3ED65A4}" srcId="{D43D2AAB-5DE9-4800-BEF6-4DB15AD17ECC}" destId="{A7631089-D27A-4207-AFBC-3963980F82AA}" srcOrd="1" destOrd="0" parTransId="{51E6D33A-3957-4165-9746-CEA828D595D9}" sibTransId="{0F019295-208E-4773-840B-057F4976E698}"/>
    <dgm:cxn modelId="{97F72325-A4E2-462B-B287-39530322D0EA}" srcId="{D43D2AAB-5DE9-4800-BEF6-4DB15AD17ECC}" destId="{7D84A3E0-3E2D-4AD2-8DE8-A7E2A536B8B3}" srcOrd="0" destOrd="0" parTransId="{0E079DF4-7A20-48B5-95DC-4D65A044639E}" sibTransId="{E51D3F9E-076E-4B44-8956-E620808D39C9}"/>
    <dgm:cxn modelId="{CEF4942B-F3E5-40D1-861A-DC7B10528317}" type="presOf" srcId="{7D84A3E0-3E2D-4AD2-8DE8-A7E2A536B8B3}" destId="{1E7033EF-C27C-4265-B2CB-E51C1A874E16}" srcOrd="0" destOrd="0" presId="urn:microsoft.com/office/officeart/2005/8/layout/vList2"/>
    <dgm:cxn modelId="{44E2BE36-D91A-4711-9532-97E00D6F80C0}" type="presOf" srcId="{06CA7210-6CBF-4BB1-A5F6-006153F2E653}" destId="{7FCFDD3E-6217-4EE6-A574-46469747EADA}" srcOrd="0" destOrd="0" presId="urn:microsoft.com/office/officeart/2005/8/layout/vList2"/>
    <dgm:cxn modelId="{37A22952-9357-4E3A-AC7A-78BA66884FB2}" type="presOf" srcId="{D43D2AAB-5DE9-4800-BEF6-4DB15AD17ECC}" destId="{72A48606-6BC6-4222-B456-54F75194DECD}" srcOrd="0" destOrd="0" presId="urn:microsoft.com/office/officeart/2005/8/layout/vList2"/>
    <dgm:cxn modelId="{DBB58880-F7C8-4069-B1C7-62BF41B4D0AE}" type="presOf" srcId="{568C152B-46C9-45F9-9DF6-2D1B4B69D8E7}" destId="{D404AAE1-815C-4965-BBF8-B53135994F37}" srcOrd="0" destOrd="0" presId="urn:microsoft.com/office/officeart/2005/8/layout/vList2"/>
    <dgm:cxn modelId="{6FD15A8E-87EB-4516-9679-FDC863FD1B1E}" srcId="{D43D2AAB-5DE9-4800-BEF6-4DB15AD17ECC}" destId="{30F2CB5D-13E9-4E64-A502-9BA4884A53EC}" srcOrd="5" destOrd="0" parTransId="{BDDE4495-DC6B-44A4-90BF-960F0003C89D}" sibTransId="{125520EB-3D71-4567-94B2-92221A1C107C}"/>
    <dgm:cxn modelId="{CBBFF58F-A396-41F8-A277-72DC6CEC4FC5}" srcId="{D43D2AAB-5DE9-4800-BEF6-4DB15AD17ECC}" destId="{06CA7210-6CBF-4BB1-A5F6-006153F2E653}" srcOrd="2" destOrd="0" parTransId="{E8CD6A4E-DC96-4E93-B0C3-32A32F5D3BDD}" sibTransId="{3FD3B87C-BF78-40C8-9709-73E9F43EEE26}"/>
    <dgm:cxn modelId="{BFB33E97-4F86-42EE-A0B1-C195D449D18F}" type="presOf" srcId="{30F2CB5D-13E9-4E64-A502-9BA4884A53EC}" destId="{44BB1E71-03F0-42F7-935D-7B86353F0793}" srcOrd="0" destOrd="0" presId="urn:microsoft.com/office/officeart/2005/8/layout/vList2"/>
    <dgm:cxn modelId="{642D16AB-DCC8-4976-AF47-5996A396318C}" srcId="{D43D2AAB-5DE9-4800-BEF6-4DB15AD17ECC}" destId="{568C152B-46C9-45F9-9DF6-2D1B4B69D8E7}" srcOrd="3" destOrd="0" parTransId="{5903C4EA-7717-44F0-AFED-BC91DCC3E28B}" sibTransId="{D6038D68-E715-44D1-A6A3-E780C23BDA3E}"/>
    <dgm:cxn modelId="{90F99BC3-08A1-40C5-99A7-F062AED2F67B}" type="presOf" srcId="{A7631089-D27A-4207-AFBC-3963980F82AA}" destId="{11A12D6C-C8D9-4360-9908-27C011D8E3B3}" srcOrd="0" destOrd="0" presId="urn:microsoft.com/office/officeart/2005/8/layout/vList2"/>
    <dgm:cxn modelId="{D4A1E5D6-4357-46F7-AE91-8E25E147EDE8}" srcId="{D43D2AAB-5DE9-4800-BEF6-4DB15AD17ECC}" destId="{14ABAA19-0CC3-4381-8550-2C096B7E35BE}" srcOrd="4" destOrd="0" parTransId="{E6B566BE-04AB-495B-8311-3A4029958EFF}" sibTransId="{727655A3-6F54-41BB-873F-7FC8F9339DDC}"/>
    <dgm:cxn modelId="{0F013A2C-4FB6-49E3-92AD-D2F7303D934C}" type="presParOf" srcId="{72A48606-6BC6-4222-B456-54F75194DECD}" destId="{1E7033EF-C27C-4265-B2CB-E51C1A874E16}" srcOrd="0" destOrd="0" presId="urn:microsoft.com/office/officeart/2005/8/layout/vList2"/>
    <dgm:cxn modelId="{7D160961-517D-4E15-B790-3B4314DDB3EF}" type="presParOf" srcId="{72A48606-6BC6-4222-B456-54F75194DECD}" destId="{62365D30-9CBC-40D7-A222-496C1F47B7CE}" srcOrd="1" destOrd="0" presId="urn:microsoft.com/office/officeart/2005/8/layout/vList2"/>
    <dgm:cxn modelId="{049DC4EA-70CC-44A6-B87A-291B6674DDBC}" type="presParOf" srcId="{72A48606-6BC6-4222-B456-54F75194DECD}" destId="{11A12D6C-C8D9-4360-9908-27C011D8E3B3}" srcOrd="2" destOrd="0" presId="urn:microsoft.com/office/officeart/2005/8/layout/vList2"/>
    <dgm:cxn modelId="{F0737321-690E-42EB-8178-E4007923F703}" type="presParOf" srcId="{72A48606-6BC6-4222-B456-54F75194DECD}" destId="{5E11A240-8306-4727-B87E-B0E87D38E78C}" srcOrd="3" destOrd="0" presId="urn:microsoft.com/office/officeart/2005/8/layout/vList2"/>
    <dgm:cxn modelId="{47392407-62CC-4813-AAE5-1A79C79BA699}" type="presParOf" srcId="{72A48606-6BC6-4222-B456-54F75194DECD}" destId="{7FCFDD3E-6217-4EE6-A574-46469747EADA}" srcOrd="4" destOrd="0" presId="urn:microsoft.com/office/officeart/2005/8/layout/vList2"/>
    <dgm:cxn modelId="{15CCB223-DF2C-4EB3-8858-1D1A7AB036B3}" type="presParOf" srcId="{72A48606-6BC6-4222-B456-54F75194DECD}" destId="{187B1E95-F0EE-4664-AFC8-774D9E58929E}" srcOrd="5" destOrd="0" presId="urn:microsoft.com/office/officeart/2005/8/layout/vList2"/>
    <dgm:cxn modelId="{5C10FE6A-F7FB-4B1D-8FF4-F8D988661E32}" type="presParOf" srcId="{72A48606-6BC6-4222-B456-54F75194DECD}" destId="{D404AAE1-815C-4965-BBF8-B53135994F37}" srcOrd="6" destOrd="0" presId="urn:microsoft.com/office/officeart/2005/8/layout/vList2"/>
    <dgm:cxn modelId="{AF96924B-061B-4DE4-81F2-A85384721F51}" type="presParOf" srcId="{72A48606-6BC6-4222-B456-54F75194DECD}" destId="{B46FC852-52E5-4395-A398-653631929B3A}" srcOrd="7" destOrd="0" presId="urn:microsoft.com/office/officeart/2005/8/layout/vList2"/>
    <dgm:cxn modelId="{8D3D72D2-AA37-4511-9204-5C327229F2A3}" type="presParOf" srcId="{72A48606-6BC6-4222-B456-54F75194DECD}" destId="{4C5F4DA2-0784-40B6-B7D5-69E92E9605C1}" srcOrd="8" destOrd="0" presId="urn:microsoft.com/office/officeart/2005/8/layout/vList2"/>
    <dgm:cxn modelId="{64E5FE0C-CF25-458C-96F6-E7C2A90E7CA7}" type="presParOf" srcId="{72A48606-6BC6-4222-B456-54F75194DECD}" destId="{799674CA-23AD-43A7-BDD3-E9C4A1F4169B}" srcOrd="9" destOrd="0" presId="urn:microsoft.com/office/officeart/2005/8/layout/vList2"/>
    <dgm:cxn modelId="{809287CC-7F8D-478F-A348-5D34CA949904}" type="presParOf" srcId="{72A48606-6BC6-4222-B456-54F75194DECD}" destId="{44BB1E71-03F0-42F7-935D-7B86353F079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4A4C1-6540-45A1-8514-7029E97793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0205A68-6401-4157-B6C7-E899FE5D94A7}">
      <dgm:prSet/>
      <dgm:spPr/>
      <dgm:t>
        <a:bodyPr/>
        <a:lstStyle/>
        <a:p>
          <a:r>
            <a:rPr lang="en-US"/>
            <a:t>is the degree to which we believe our health is controlled by internal or external factors.</a:t>
          </a:r>
        </a:p>
      </dgm:t>
    </dgm:pt>
    <dgm:pt modelId="{22F07EBD-8309-491D-9957-927893F46737}" type="parTrans" cxnId="{8596F14E-F0F6-433C-9BB2-FE4F91ADEAA4}">
      <dgm:prSet/>
      <dgm:spPr/>
      <dgm:t>
        <a:bodyPr/>
        <a:lstStyle/>
        <a:p>
          <a:endParaRPr lang="en-US"/>
        </a:p>
      </dgm:t>
    </dgm:pt>
    <dgm:pt modelId="{6FA67CD4-609B-4841-B276-1D0B11ED386C}" type="sibTrans" cxnId="{8596F14E-F0F6-433C-9BB2-FE4F91ADEAA4}">
      <dgm:prSet/>
      <dgm:spPr/>
      <dgm:t>
        <a:bodyPr/>
        <a:lstStyle/>
        <a:p>
          <a:endParaRPr lang="en-US"/>
        </a:p>
      </dgm:t>
    </dgm:pt>
    <dgm:pt modelId="{F3D845FD-DF63-456A-AFF4-02EF2BE4A7A6}">
      <dgm:prSet/>
      <dgm:spPr/>
      <dgm:t>
        <a:bodyPr/>
        <a:lstStyle/>
        <a:p>
          <a:r>
            <a:rPr lang="en-US"/>
            <a:t>The most healthful attitude, of course, is one in which we believe that our health is directly the result of our behavior—because then we are free to change factors within our control to influence the outcome of our health p 120</a:t>
          </a:r>
        </a:p>
      </dgm:t>
    </dgm:pt>
    <dgm:pt modelId="{69E2B3F5-22C7-49B1-885D-4C65C98B33B5}" type="parTrans" cxnId="{0D571EAA-8BFD-4C3D-B809-007E2A99EC2F}">
      <dgm:prSet/>
      <dgm:spPr/>
      <dgm:t>
        <a:bodyPr/>
        <a:lstStyle/>
        <a:p>
          <a:endParaRPr lang="en-US"/>
        </a:p>
      </dgm:t>
    </dgm:pt>
    <dgm:pt modelId="{96C3546D-EEB5-4BA1-8F89-10E8B34C5D7F}" type="sibTrans" cxnId="{0D571EAA-8BFD-4C3D-B809-007E2A99EC2F}">
      <dgm:prSet/>
      <dgm:spPr/>
      <dgm:t>
        <a:bodyPr/>
        <a:lstStyle/>
        <a:p>
          <a:endParaRPr lang="en-US"/>
        </a:p>
      </dgm:t>
    </dgm:pt>
    <dgm:pt modelId="{AC2F65C4-5C1D-4BE8-A435-B39F984A8BD7}" type="pres">
      <dgm:prSet presAssocID="{33C4A4C1-6540-45A1-8514-7029E9779398}" presName="root" presStyleCnt="0">
        <dgm:presLayoutVars>
          <dgm:dir/>
          <dgm:resizeHandles val="exact"/>
        </dgm:presLayoutVars>
      </dgm:prSet>
      <dgm:spPr/>
    </dgm:pt>
    <dgm:pt modelId="{A9F8FB60-F780-4423-AA50-5979A7EB418C}" type="pres">
      <dgm:prSet presAssocID="{C0205A68-6401-4157-B6C7-E899FE5D94A7}" presName="compNode" presStyleCnt="0"/>
      <dgm:spPr/>
    </dgm:pt>
    <dgm:pt modelId="{FD8EA48B-054B-4BF0-8F8F-8A67668B7C7D}" type="pres">
      <dgm:prSet presAssocID="{C0205A68-6401-4157-B6C7-E899FE5D94A7}" presName="bgRect" presStyleLbl="bgShp" presStyleIdx="0" presStyleCnt="2"/>
      <dgm:spPr/>
    </dgm:pt>
    <dgm:pt modelId="{38E5201C-86EA-4C7E-96CC-7549D7B5CD7F}" type="pres">
      <dgm:prSet presAssocID="{C0205A68-6401-4157-B6C7-E899FE5D94A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15D407E-02E0-4931-8D60-F3E45D4013E8}" type="pres">
      <dgm:prSet presAssocID="{C0205A68-6401-4157-B6C7-E899FE5D94A7}" presName="spaceRect" presStyleCnt="0"/>
      <dgm:spPr/>
    </dgm:pt>
    <dgm:pt modelId="{E7218F3B-3AE2-49C5-9634-90BF6046683B}" type="pres">
      <dgm:prSet presAssocID="{C0205A68-6401-4157-B6C7-E899FE5D94A7}" presName="parTx" presStyleLbl="revTx" presStyleIdx="0" presStyleCnt="2">
        <dgm:presLayoutVars>
          <dgm:chMax val="0"/>
          <dgm:chPref val="0"/>
        </dgm:presLayoutVars>
      </dgm:prSet>
      <dgm:spPr/>
    </dgm:pt>
    <dgm:pt modelId="{488320AD-FBFB-499D-A77F-35AE1CC997C1}" type="pres">
      <dgm:prSet presAssocID="{6FA67CD4-609B-4841-B276-1D0B11ED386C}" presName="sibTrans" presStyleCnt="0"/>
      <dgm:spPr/>
    </dgm:pt>
    <dgm:pt modelId="{253475B6-751F-40C4-82A9-E661BD2D60A1}" type="pres">
      <dgm:prSet presAssocID="{F3D845FD-DF63-456A-AFF4-02EF2BE4A7A6}" presName="compNode" presStyleCnt="0"/>
      <dgm:spPr/>
    </dgm:pt>
    <dgm:pt modelId="{7C862C45-8E94-4D8F-BB5E-474AF5DD86CC}" type="pres">
      <dgm:prSet presAssocID="{F3D845FD-DF63-456A-AFF4-02EF2BE4A7A6}" presName="bgRect" presStyleLbl="bgShp" presStyleIdx="1" presStyleCnt="2"/>
      <dgm:spPr/>
    </dgm:pt>
    <dgm:pt modelId="{82938E1A-0830-4CA7-9A05-B8F6A9FD9EC0}" type="pres">
      <dgm:prSet presAssocID="{F3D845FD-DF63-456A-AFF4-02EF2BE4A7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0A67D3E9-B418-43A1-88A0-C643E826481E}" type="pres">
      <dgm:prSet presAssocID="{F3D845FD-DF63-456A-AFF4-02EF2BE4A7A6}" presName="spaceRect" presStyleCnt="0"/>
      <dgm:spPr/>
    </dgm:pt>
    <dgm:pt modelId="{0A0DC1CC-1038-4B0C-BB7A-9056CE481F02}" type="pres">
      <dgm:prSet presAssocID="{F3D845FD-DF63-456A-AFF4-02EF2BE4A7A6}" presName="parTx" presStyleLbl="revTx" presStyleIdx="1" presStyleCnt="2">
        <dgm:presLayoutVars>
          <dgm:chMax val="0"/>
          <dgm:chPref val="0"/>
        </dgm:presLayoutVars>
      </dgm:prSet>
      <dgm:spPr/>
    </dgm:pt>
  </dgm:ptLst>
  <dgm:cxnLst>
    <dgm:cxn modelId="{A16F052B-2326-4DF1-9535-F2D0D5249400}" type="presOf" srcId="{F3D845FD-DF63-456A-AFF4-02EF2BE4A7A6}" destId="{0A0DC1CC-1038-4B0C-BB7A-9056CE481F02}" srcOrd="0" destOrd="0" presId="urn:microsoft.com/office/officeart/2018/2/layout/IconVerticalSolidList"/>
    <dgm:cxn modelId="{E62D5D30-7EC5-4C7E-BCC2-A29BFE07C23C}" type="presOf" srcId="{33C4A4C1-6540-45A1-8514-7029E9779398}" destId="{AC2F65C4-5C1D-4BE8-A435-B39F984A8BD7}" srcOrd="0" destOrd="0" presId="urn:microsoft.com/office/officeart/2018/2/layout/IconVerticalSolidList"/>
    <dgm:cxn modelId="{8596F14E-F0F6-433C-9BB2-FE4F91ADEAA4}" srcId="{33C4A4C1-6540-45A1-8514-7029E9779398}" destId="{C0205A68-6401-4157-B6C7-E899FE5D94A7}" srcOrd="0" destOrd="0" parTransId="{22F07EBD-8309-491D-9957-927893F46737}" sibTransId="{6FA67CD4-609B-4841-B276-1D0B11ED386C}"/>
    <dgm:cxn modelId="{B3419EA1-D66C-4C03-98E7-FB3F858ACED5}" type="presOf" srcId="{C0205A68-6401-4157-B6C7-E899FE5D94A7}" destId="{E7218F3B-3AE2-49C5-9634-90BF6046683B}" srcOrd="0" destOrd="0" presId="urn:microsoft.com/office/officeart/2018/2/layout/IconVerticalSolidList"/>
    <dgm:cxn modelId="{0D571EAA-8BFD-4C3D-B809-007E2A99EC2F}" srcId="{33C4A4C1-6540-45A1-8514-7029E9779398}" destId="{F3D845FD-DF63-456A-AFF4-02EF2BE4A7A6}" srcOrd="1" destOrd="0" parTransId="{69E2B3F5-22C7-49B1-885D-4C65C98B33B5}" sibTransId="{96C3546D-EEB5-4BA1-8F89-10E8B34C5D7F}"/>
    <dgm:cxn modelId="{979D1A21-A877-4C76-8E1D-9AB8FDA970C3}" type="presParOf" srcId="{AC2F65C4-5C1D-4BE8-A435-B39F984A8BD7}" destId="{A9F8FB60-F780-4423-AA50-5979A7EB418C}" srcOrd="0" destOrd="0" presId="urn:microsoft.com/office/officeart/2018/2/layout/IconVerticalSolidList"/>
    <dgm:cxn modelId="{CFD5000C-FE9D-4A1F-9E3F-1505190DA2EE}" type="presParOf" srcId="{A9F8FB60-F780-4423-AA50-5979A7EB418C}" destId="{FD8EA48B-054B-4BF0-8F8F-8A67668B7C7D}" srcOrd="0" destOrd="0" presId="urn:microsoft.com/office/officeart/2018/2/layout/IconVerticalSolidList"/>
    <dgm:cxn modelId="{FA8848AB-221A-4912-BC90-7737AFEBF99C}" type="presParOf" srcId="{A9F8FB60-F780-4423-AA50-5979A7EB418C}" destId="{38E5201C-86EA-4C7E-96CC-7549D7B5CD7F}" srcOrd="1" destOrd="0" presId="urn:microsoft.com/office/officeart/2018/2/layout/IconVerticalSolidList"/>
    <dgm:cxn modelId="{95D6C821-87FA-4673-985C-FBD9B583BE44}" type="presParOf" srcId="{A9F8FB60-F780-4423-AA50-5979A7EB418C}" destId="{915D407E-02E0-4931-8D60-F3E45D4013E8}" srcOrd="2" destOrd="0" presId="urn:microsoft.com/office/officeart/2018/2/layout/IconVerticalSolidList"/>
    <dgm:cxn modelId="{4CCA9082-53E7-43C5-93FC-8400854DAE1E}" type="presParOf" srcId="{A9F8FB60-F780-4423-AA50-5979A7EB418C}" destId="{E7218F3B-3AE2-49C5-9634-90BF6046683B}" srcOrd="3" destOrd="0" presId="urn:microsoft.com/office/officeart/2018/2/layout/IconVerticalSolidList"/>
    <dgm:cxn modelId="{768C8327-5BBA-428C-9620-1AC095CCAD13}" type="presParOf" srcId="{AC2F65C4-5C1D-4BE8-A435-B39F984A8BD7}" destId="{488320AD-FBFB-499D-A77F-35AE1CC997C1}" srcOrd="1" destOrd="0" presId="urn:microsoft.com/office/officeart/2018/2/layout/IconVerticalSolidList"/>
    <dgm:cxn modelId="{C2CEC46B-5BCA-42E2-A595-E5F1527B4CBA}" type="presParOf" srcId="{AC2F65C4-5C1D-4BE8-A435-B39F984A8BD7}" destId="{253475B6-751F-40C4-82A9-E661BD2D60A1}" srcOrd="2" destOrd="0" presId="urn:microsoft.com/office/officeart/2018/2/layout/IconVerticalSolidList"/>
    <dgm:cxn modelId="{101EB30D-91AF-47F6-A65C-5E43EE1CEA97}" type="presParOf" srcId="{253475B6-751F-40C4-82A9-E661BD2D60A1}" destId="{7C862C45-8E94-4D8F-BB5E-474AF5DD86CC}" srcOrd="0" destOrd="0" presId="urn:microsoft.com/office/officeart/2018/2/layout/IconVerticalSolidList"/>
    <dgm:cxn modelId="{9C52D0E2-0D55-4883-9EAF-C7BF702AC3FD}" type="presParOf" srcId="{253475B6-751F-40C4-82A9-E661BD2D60A1}" destId="{82938E1A-0830-4CA7-9A05-B8F6A9FD9EC0}" srcOrd="1" destOrd="0" presId="urn:microsoft.com/office/officeart/2018/2/layout/IconVerticalSolidList"/>
    <dgm:cxn modelId="{D5E9C6FD-6C6E-4B6A-B51A-771626D0B495}" type="presParOf" srcId="{253475B6-751F-40C4-82A9-E661BD2D60A1}" destId="{0A67D3E9-B418-43A1-88A0-C643E826481E}" srcOrd="2" destOrd="0" presId="urn:microsoft.com/office/officeart/2018/2/layout/IconVerticalSolidList"/>
    <dgm:cxn modelId="{86863EE1-0D71-454F-B100-B91585B27777}" type="presParOf" srcId="{253475B6-751F-40C4-82A9-E661BD2D60A1}" destId="{0A0DC1CC-1038-4B0C-BB7A-9056CE481F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E39883-7034-4EF0-8DDB-12D45858B8EB}"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F08AC85-0820-45DE-9A96-61DFE4348C72}">
      <dgm:prSet/>
      <dgm:spPr/>
      <dgm:t>
        <a:bodyPr/>
        <a:lstStyle/>
        <a:p>
          <a:r>
            <a:rPr lang="en-US" baseline="0"/>
            <a:t>Are more likely to work for achievements                                                                  </a:t>
          </a:r>
          <a:endParaRPr lang="en-US"/>
        </a:p>
      </dgm:t>
    </dgm:pt>
    <dgm:pt modelId="{6C658D3C-796F-491F-9697-C38709645D92}" type="parTrans" cxnId="{6BC2CF09-0F9D-4562-83EE-7ED3D6031884}">
      <dgm:prSet/>
      <dgm:spPr/>
      <dgm:t>
        <a:bodyPr/>
        <a:lstStyle/>
        <a:p>
          <a:endParaRPr lang="en-US"/>
        </a:p>
      </dgm:t>
    </dgm:pt>
    <dgm:pt modelId="{2D84CC52-7DF7-4E74-9133-04F20821A358}" type="sibTrans" cxnId="{6BC2CF09-0F9D-4562-83EE-7ED3D6031884}">
      <dgm:prSet/>
      <dgm:spPr/>
      <dgm:t>
        <a:bodyPr/>
        <a:lstStyle/>
        <a:p>
          <a:endParaRPr lang="en-US"/>
        </a:p>
      </dgm:t>
    </dgm:pt>
    <dgm:pt modelId="{4E7ACC3F-117D-4496-8145-900ABF746292}">
      <dgm:prSet/>
      <dgm:spPr/>
      <dgm:t>
        <a:bodyPr/>
        <a:lstStyle/>
        <a:p>
          <a:r>
            <a:rPr lang="en-US" baseline="0"/>
            <a:t>Will tolerate a delay in reward                                                                 </a:t>
          </a:r>
          <a:endParaRPr lang="en-US"/>
        </a:p>
      </dgm:t>
    </dgm:pt>
    <dgm:pt modelId="{22D7D54D-5B7A-447B-BCE9-EF3B48CF2B36}" type="parTrans" cxnId="{31DDF40F-5188-4A0F-986A-777DE8E9A576}">
      <dgm:prSet/>
      <dgm:spPr/>
      <dgm:t>
        <a:bodyPr/>
        <a:lstStyle/>
        <a:p>
          <a:endParaRPr lang="en-US"/>
        </a:p>
      </dgm:t>
    </dgm:pt>
    <dgm:pt modelId="{8DECC445-2D00-4B29-B83F-0E2B1106A339}" type="sibTrans" cxnId="{31DDF40F-5188-4A0F-986A-777DE8E9A576}">
      <dgm:prSet/>
      <dgm:spPr/>
      <dgm:t>
        <a:bodyPr/>
        <a:lstStyle/>
        <a:p>
          <a:endParaRPr lang="en-US"/>
        </a:p>
      </dgm:t>
    </dgm:pt>
    <dgm:pt modelId="{2103CD14-9EC6-4368-AE5A-912D3DC6F6F7}">
      <dgm:prSet/>
      <dgm:spPr/>
      <dgm:t>
        <a:bodyPr/>
        <a:lstStyle/>
        <a:p>
          <a:r>
            <a:rPr lang="en-US" baseline="0"/>
            <a:t>Generally plan for long-term goals                                                                  </a:t>
          </a:r>
          <a:endParaRPr lang="en-US"/>
        </a:p>
      </dgm:t>
    </dgm:pt>
    <dgm:pt modelId="{FFA7056A-7D5E-4A1C-9E43-9E714A2D0F08}" type="parTrans" cxnId="{5144413A-1B67-41B5-BFD3-4E8AD3C4427D}">
      <dgm:prSet/>
      <dgm:spPr/>
      <dgm:t>
        <a:bodyPr/>
        <a:lstStyle/>
        <a:p>
          <a:endParaRPr lang="en-US"/>
        </a:p>
      </dgm:t>
    </dgm:pt>
    <dgm:pt modelId="{3908C3F0-9563-4423-9B00-983B61A14DF7}" type="sibTrans" cxnId="{5144413A-1B67-41B5-BFD3-4E8AD3C4427D}">
      <dgm:prSet/>
      <dgm:spPr/>
      <dgm:t>
        <a:bodyPr/>
        <a:lstStyle/>
        <a:p>
          <a:endParaRPr lang="en-US"/>
        </a:p>
      </dgm:t>
    </dgm:pt>
    <dgm:pt modelId="{94EF3152-EC52-4C89-8753-13ED8558537A}">
      <dgm:prSet/>
      <dgm:spPr/>
      <dgm:t>
        <a:bodyPr/>
        <a:lstStyle/>
        <a:p>
          <a:r>
            <a:rPr lang="en-US" baseline="0"/>
            <a:t>Lower expectations of success and re-evaluate future performances after failing at a task                                                                  </a:t>
          </a:r>
          <a:endParaRPr lang="en-US"/>
        </a:p>
      </dgm:t>
    </dgm:pt>
    <dgm:pt modelId="{A1CD6EBA-8341-4724-B96F-AE46CD4B0A86}" type="parTrans" cxnId="{9ACE93D5-86E3-45A4-A725-98222F9C59F5}">
      <dgm:prSet/>
      <dgm:spPr/>
      <dgm:t>
        <a:bodyPr/>
        <a:lstStyle/>
        <a:p>
          <a:endParaRPr lang="en-US"/>
        </a:p>
      </dgm:t>
    </dgm:pt>
    <dgm:pt modelId="{A90A1F8D-A290-40F4-A263-8FCB4C15E69D}" type="sibTrans" cxnId="{9ACE93D5-86E3-45A4-A725-98222F9C59F5}">
      <dgm:prSet/>
      <dgm:spPr/>
      <dgm:t>
        <a:bodyPr/>
        <a:lstStyle/>
        <a:p>
          <a:endParaRPr lang="en-US"/>
        </a:p>
      </dgm:t>
    </dgm:pt>
    <dgm:pt modelId="{0894728D-7AE9-4ED7-966A-D3EFD45BA224}">
      <dgm:prSet/>
      <dgm:spPr/>
      <dgm:t>
        <a:bodyPr/>
        <a:lstStyle/>
        <a:p>
          <a:r>
            <a:rPr lang="en-US" baseline="0"/>
            <a:t>Are better able to resist coercion                                                                  </a:t>
          </a:r>
          <a:endParaRPr lang="en-US"/>
        </a:p>
      </dgm:t>
    </dgm:pt>
    <dgm:pt modelId="{4A9AFE66-DA70-409F-824A-5BD57DC92643}" type="parTrans" cxnId="{11A9F3C9-F1E4-4085-8891-A3D1CCCBB23D}">
      <dgm:prSet/>
      <dgm:spPr/>
      <dgm:t>
        <a:bodyPr/>
        <a:lstStyle/>
        <a:p>
          <a:endParaRPr lang="en-US"/>
        </a:p>
      </dgm:t>
    </dgm:pt>
    <dgm:pt modelId="{57C2B802-3F83-45D8-967E-1EF5721B71A0}" type="sibTrans" cxnId="{11A9F3C9-F1E4-4085-8891-A3D1CCCBB23D}">
      <dgm:prSet/>
      <dgm:spPr/>
      <dgm:t>
        <a:bodyPr/>
        <a:lstStyle/>
        <a:p>
          <a:endParaRPr lang="en-US"/>
        </a:p>
      </dgm:t>
    </dgm:pt>
    <dgm:pt modelId="{C3A5BD67-CA44-47A2-856A-BBD4AEA1DCCF}">
      <dgm:prSet/>
      <dgm:spPr/>
      <dgm:t>
        <a:bodyPr/>
        <a:lstStyle/>
        <a:p>
          <a:r>
            <a:rPr lang="en-US" baseline="0"/>
            <a:t>Can more easily tolerate ambiguity                                                                  </a:t>
          </a:r>
          <a:endParaRPr lang="en-US"/>
        </a:p>
      </dgm:t>
    </dgm:pt>
    <dgm:pt modelId="{515A0221-DEEB-4771-8FB2-CB3C32FE9936}" type="parTrans" cxnId="{A9F490CA-2274-4CB7-A5FC-B8BBF3BEAF25}">
      <dgm:prSet/>
      <dgm:spPr/>
      <dgm:t>
        <a:bodyPr/>
        <a:lstStyle/>
        <a:p>
          <a:endParaRPr lang="en-US"/>
        </a:p>
      </dgm:t>
    </dgm:pt>
    <dgm:pt modelId="{E14ACB23-B46F-4C52-B6E8-04551ADF109F}" type="sibTrans" cxnId="{A9F490CA-2274-4CB7-A5FC-B8BBF3BEAF25}">
      <dgm:prSet/>
      <dgm:spPr/>
      <dgm:t>
        <a:bodyPr/>
        <a:lstStyle/>
        <a:p>
          <a:endParaRPr lang="en-US"/>
        </a:p>
      </dgm:t>
    </dgm:pt>
    <dgm:pt modelId="{B68C769D-1993-458D-B6A9-AA35A2D98F65}">
      <dgm:prSet/>
      <dgm:spPr/>
      <dgm:t>
        <a:bodyPr/>
        <a:lstStyle/>
        <a:p>
          <a:r>
            <a:rPr lang="en-US" baseline="0"/>
            <a:t>Are less prone to depression, helplessness, and anxiety                                                                  </a:t>
          </a:r>
          <a:endParaRPr lang="en-US"/>
        </a:p>
      </dgm:t>
    </dgm:pt>
    <dgm:pt modelId="{C2BB9C8F-6D98-44A8-A925-E6EE6B9A9C3B}" type="parTrans" cxnId="{551389F7-1CDD-47EB-A7B7-A8557D1460D1}">
      <dgm:prSet/>
      <dgm:spPr/>
      <dgm:t>
        <a:bodyPr/>
        <a:lstStyle/>
        <a:p>
          <a:endParaRPr lang="en-US"/>
        </a:p>
      </dgm:t>
    </dgm:pt>
    <dgm:pt modelId="{D6BAF4A3-544D-4154-B42C-18905A45FEA7}" type="sibTrans" cxnId="{551389F7-1CDD-47EB-A7B7-A8557D1460D1}">
      <dgm:prSet/>
      <dgm:spPr/>
      <dgm:t>
        <a:bodyPr/>
        <a:lstStyle/>
        <a:p>
          <a:endParaRPr lang="en-US"/>
        </a:p>
      </dgm:t>
    </dgm:pt>
    <dgm:pt modelId="{D3B7C02E-D5A2-441A-9AA8-629D04261EFD}">
      <dgm:prSet/>
      <dgm:spPr/>
      <dgm:t>
        <a:bodyPr/>
        <a:lstStyle/>
        <a:p>
          <a:r>
            <a:rPr lang="en-US" baseline="0"/>
            <a:t>Realize greater benefits from social supports                                                                  </a:t>
          </a:r>
          <a:endParaRPr lang="en-US"/>
        </a:p>
      </dgm:t>
    </dgm:pt>
    <dgm:pt modelId="{1AAB9E53-9101-46D7-920C-D7A0F805D46D}" type="parTrans" cxnId="{581926B8-6EAA-4442-86DC-D98F785E7DD4}">
      <dgm:prSet/>
      <dgm:spPr/>
      <dgm:t>
        <a:bodyPr/>
        <a:lstStyle/>
        <a:p>
          <a:endParaRPr lang="en-US"/>
        </a:p>
      </dgm:t>
    </dgm:pt>
    <dgm:pt modelId="{2615266C-6E73-494F-9A57-109C8BD6D468}" type="sibTrans" cxnId="{581926B8-6EAA-4442-86DC-D98F785E7DD4}">
      <dgm:prSet/>
      <dgm:spPr/>
      <dgm:t>
        <a:bodyPr/>
        <a:lstStyle/>
        <a:p>
          <a:endParaRPr lang="en-US"/>
        </a:p>
      </dgm:t>
    </dgm:pt>
    <dgm:pt modelId="{6C5CD1F2-60C3-4819-8C04-A7B8F078AB0F}">
      <dgm:prSet/>
      <dgm:spPr/>
      <dgm:t>
        <a:bodyPr/>
        <a:lstStyle/>
        <a:p>
          <a:r>
            <a:rPr lang="en-US" baseline="0"/>
            <a:t>Prefer games based on skill                                                                  </a:t>
          </a:r>
          <a:endParaRPr lang="en-US"/>
        </a:p>
      </dgm:t>
    </dgm:pt>
    <dgm:pt modelId="{FDA1BA32-B01F-4450-A2EC-4658565B439D}" type="parTrans" cxnId="{B746E0F0-AF9D-4A0A-A943-2BC30FA792F3}">
      <dgm:prSet/>
      <dgm:spPr/>
      <dgm:t>
        <a:bodyPr/>
        <a:lstStyle/>
        <a:p>
          <a:endParaRPr lang="en-US"/>
        </a:p>
      </dgm:t>
    </dgm:pt>
    <dgm:pt modelId="{6F567663-F0A2-4614-BD4A-C28CED29530F}" type="sibTrans" cxnId="{B746E0F0-AF9D-4A0A-A943-2BC30FA792F3}">
      <dgm:prSet/>
      <dgm:spPr/>
      <dgm:t>
        <a:bodyPr/>
        <a:lstStyle/>
        <a:p>
          <a:endParaRPr lang="en-US"/>
        </a:p>
      </dgm:t>
    </dgm:pt>
    <dgm:pt modelId="{CFBC93E1-894E-466E-A389-D43B6BDEC9A8}">
      <dgm:prSet/>
      <dgm:spPr/>
      <dgm:t>
        <a:bodyPr/>
        <a:lstStyle/>
        <a:p>
          <a:r>
            <a:rPr lang="en-US" baseline="0"/>
            <a:t>Are more prone to guilt                                                                  </a:t>
          </a:r>
          <a:endParaRPr lang="en-US"/>
        </a:p>
      </dgm:t>
    </dgm:pt>
    <dgm:pt modelId="{F3C2B77D-2F9E-4087-908B-AF8D8D92FD97}" type="parTrans" cxnId="{AD5B1914-4672-463A-A520-D8594407E1F2}">
      <dgm:prSet/>
      <dgm:spPr/>
      <dgm:t>
        <a:bodyPr/>
        <a:lstStyle/>
        <a:p>
          <a:endParaRPr lang="en-US"/>
        </a:p>
      </dgm:t>
    </dgm:pt>
    <dgm:pt modelId="{40F77E99-1512-45FB-9ACB-BA02F9B0B386}" type="sibTrans" cxnId="{AD5B1914-4672-463A-A520-D8594407E1F2}">
      <dgm:prSet/>
      <dgm:spPr/>
      <dgm:t>
        <a:bodyPr/>
        <a:lstStyle/>
        <a:p>
          <a:endParaRPr lang="en-US"/>
        </a:p>
      </dgm:t>
    </dgm:pt>
    <dgm:pt modelId="{FEE18BC0-0F14-448C-AFD4-8508E2E42F26}">
      <dgm:prSet/>
      <dgm:spPr/>
      <dgm:t>
        <a:bodyPr/>
        <a:lstStyle/>
        <a:p>
          <a:r>
            <a:rPr lang="en-US" baseline="0"/>
            <a:t>Are more willing to take risks                                                                  </a:t>
          </a:r>
          <a:endParaRPr lang="en-US"/>
        </a:p>
      </dgm:t>
    </dgm:pt>
    <dgm:pt modelId="{0D4E8BFB-E18E-4ECA-9049-3CD3041D43BB}" type="parTrans" cxnId="{37808483-692A-4140-98A6-1DC74D31BA68}">
      <dgm:prSet/>
      <dgm:spPr/>
      <dgm:t>
        <a:bodyPr/>
        <a:lstStyle/>
        <a:p>
          <a:endParaRPr lang="en-US"/>
        </a:p>
      </dgm:t>
    </dgm:pt>
    <dgm:pt modelId="{22AA39A5-2E82-498F-BE03-32CE526C645B}" type="sibTrans" cxnId="{37808483-692A-4140-98A6-1DC74D31BA68}">
      <dgm:prSet/>
      <dgm:spPr/>
      <dgm:t>
        <a:bodyPr/>
        <a:lstStyle/>
        <a:p>
          <a:endParaRPr lang="en-US"/>
        </a:p>
      </dgm:t>
    </dgm:pt>
    <dgm:pt modelId="{01FDCF04-5AEA-463E-B9A2-FC7E91C00633}">
      <dgm:prSet/>
      <dgm:spPr/>
      <dgm:t>
        <a:bodyPr/>
        <a:lstStyle/>
        <a:p>
          <a:r>
            <a:rPr lang="en-US" baseline="0"/>
            <a:t>Are more likely to embark on self-improvement programs                                                                  </a:t>
          </a:r>
          <a:endParaRPr lang="en-US"/>
        </a:p>
      </dgm:t>
    </dgm:pt>
    <dgm:pt modelId="{91DAC324-4EC7-43D5-818F-A96F02CD1758}" type="parTrans" cxnId="{B4B653F7-7658-447A-BF4C-056926B4EC06}">
      <dgm:prSet/>
      <dgm:spPr/>
      <dgm:t>
        <a:bodyPr/>
        <a:lstStyle/>
        <a:p>
          <a:endParaRPr lang="en-US"/>
        </a:p>
      </dgm:t>
    </dgm:pt>
    <dgm:pt modelId="{E0A7A1E6-FECC-4EE4-B388-EE003BE4524F}" type="sibTrans" cxnId="{B4B653F7-7658-447A-BF4C-056926B4EC06}">
      <dgm:prSet/>
      <dgm:spPr/>
      <dgm:t>
        <a:bodyPr/>
        <a:lstStyle/>
        <a:p>
          <a:endParaRPr lang="en-US"/>
        </a:p>
      </dgm:t>
    </dgm:pt>
    <dgm:pt modelId="{10BB839F-3BBB-4361-8C4D-312785E23338}">
      <dgm:prSet/>
      <dgm:spPr/>
      <dgm:t>
        <a:bodyPr/>
        <a:lstStyle/>
        <a:p>
          <a:r>
            <a:rPr lang="en-US" baseline="0"/>
            <a:t>Recover mental health more rapidly when adjusting to a physical disability p 120</a:t>
          </a:r>
          <a:endParaRPr lang="en-US"/>
        </a:p>
      </dgm:t>
    </dgm:pt>
    <dgm:pt modelId="{1DFC45A3-D847-4657-BFFE-F93EDE78866F}" type="parTrans" cxnId="{30BFC0FA-CFA4-4FAC-8DE0-B92E84588910}">
      <dgm:prSet/>
      <dgm:spPr/>
      <dgm:t>
        <a:bodyPr/>
        <a:lstStyle/>
        <a:p>
          <a:endParaRPr lang="en-US"/>
        </a:p>
      </dgm:t>
    </dgm:pt>
    <dgm:pt modelId="{41FA0196-EC61-49EB-B193-35F83599F8E3}" type="sibTrans" cxnId="{30BFC0FA-CFA4-4FAC-8DE0-B92E84588910}">
      <dgm:prSet/>
      <dgm:spPr/>
      <dgm:t>
        <a:bodyPr/>
        <a:lstStyle/>
        <a:p>
          <a:endParaRPr lang="en-US"/>
        </a:p>
      </dgm:t>
    </dgm:pt>
    <dgm:pt modelId="{B70ED157-B96D-4E9A-9C59-7D59D570FD02}" type="pres">
      <dgm:prSet presAssocID="{72E39883-7034-4EF0-8DDB-12D45858B8EB}" presName="diagram" presStyleCnt="0">
        <dgm:presLayoutVars>
          <dgm:dir/>
          <dgm:resizeHandles val="exact"/>
        </dgm:presLayoutVars>
      </dgm:prSet>
      <dgm:spPr/>
    </dgm:pt>
    <dgm:pt modelId="{00651167-4CD7-4C88-BB41-1C2E2DB697A9}" type="pres">
      <dgm:prSet presAssocID="{8F08AC85-0820-45DE-9A96-61DFE4348C72}" presName="node" presStyleLbl="node1" presStyleIdx="0" presStyleCnt="13">
        <dgm:presLayoutVars>
          <dgm:bulletEnabled val="1"/>
        </dgm:presLayoutVars>
      </dgm:prSet>
      <dgm:spPr/>
    </dgm:pt>
    <dgm:pt modelId="{4368BEDD-C15C-44EA-95B5-7012FF3A6B75}" type="pres">
      <dgm:prSet presAssocID="{2D84CC52-7DF7-4E74-9133-04F20821A358}" presName="sibTrans" presStyleCnt="0"/>
      <dgm:spPr/>
    </dgm:pt>
    <dgm:pt modelId="{EEDE25C3-7C45-4284-998B-D24D16D339A5}" type="pres">
      <dgm:prSet presAssocID="{4E7ACC3F-117D-4496-8145-900ABF746292}" presName="node" presStyleLbl="node1" presStyleIdx="1" presStyleCnt="13">
        <dgm:presLayoutVars>
          <dgm:bulletEnabled val="1"/>
        </dgm:presLayoutVars>
      </dgm:prSet>
      <dgm:spPr/>
    </dgm:pt>
    <dgm:pt modelId="{90DA1174-5465-420E-814F-CCD8D9372FD5}" type="pres">
      <dgm:prSet presAssocID="{8DECC445-2D00-4B29-B83F-0E2B1106A339}" presName="sibTrans" presStyleCnt="0"/>
      <dgm:spPr/>
    </dgm:pt>
    <dgm:pt modelId="{F7400C15-71B7-4DFF-848A-ECBF919A576D}" type="pres">
      <dgm:prSet presAssocID="{2103CD14-9EC6-4368-AE5A-912D3DC6F6F7}" presName="node" presStyleLbl="node1" presStyleIdx="2" presStyleCnt="13">
        <dgm:presLayoutVars>
          <dgm:bulletEnabled val="1"/>
        </dgm:presLayoutVars>
      </dgm:prSet>
      <dgm:spPr/>
    </dgm:pt>
    <dgm:pt modelId="{58967BB4-B941-46D8-B7A1-C8BBEC174D87}" type="pres">
      <dgm:prSet presAssocID="{3908C3F0-9563-4423-9B00-983B61A14DF7}" presName="sibTrans" presStyleCnt="0"/>
      <dgm:spPr/>
    </dgm:pt>
    <dgm:pt modelId="{0D9588FA-C831-4505-98BD-E716106BECA3}" type="pres">
      <dgm:prSet presAssocID="{94EF3152-EC52-4C89-8753-13ED8558537A}" presName="node" presStyleLbl="node1" presStyleIdx="3" presStyleCnt="13">
        <dgm:presLayoutVars>
          <dgm:bulletEnabled val="1"/>
        </dgm:presLayoutVars>
      </dgm:prSet>
      <dgm:spPr/>
    </dgm:pt>
    <dgm:pt modelId="{85A592E3-9F35-4A81-8665-CE0F12683F93}" type="pres">
      <dgm:prSet presAssocID="{A90A1F8D-A290-40F4-A263-8FCB4C15E69D}" presName="sibTrans" presStyleCnt="0"/>
      <dgm:spPr/>
    </dgm:pt>
    <dgm:pt modelId="{6A5D682A-8CF6-487B-AA37-812B47CD2F4C}" type="pres">
      <dgm:prSet presAssocID="{0894728D-7AE9-4ED7-966A-D3EFD45BA224}" presName="node" presStyleLbl="node1" presStyleIdx="4" presStyleCnt="13">
        <dgm:presLayoutVars>
          <dgm:bulletEnabled val="1"/>
        </dgm:presLayoutVars>
      </dgm:prSet>
      <dgm:spPr/>
    </dgm:pt>
    <dgm:pt modelId="{BD9A81EF-5A86-4EF2-883C-057CA5644067}" type="pres">
      <dgm:prSet presAssocID="{57C2B802-3F83-45D8-967E-1EF5721B71A0}" presName="sibTrans" presStyleCnt="0"/>
      <dgm:spPr/>
    </dgm:pt>
    <dgm:pt modelId="{5CA0AD96-7FF5-4628-90A8-4A7100DE564F}" type="pres">
      <dgm:prSet presAssocID="{C3A5BD67-CA44-47A2-856A-BBD4AEA1DCCF}" presName="node" presStyleLbl="node1" presStyleIdx="5" presStyleCnt="13">
        <dgm:presLayoutVars>
          <dgm:bulletEnabled val="1"/>
        </dgm:presLayoutVars>
      </dgm:prSet>
      <dgm:spPr/>
    </dgm:pt>
    <dgm:pt modelId="{451A360F-B969-4CDB-AB4F-C70FC6453D09}" type="pres">
      <dgm:prSet presAssocID="{E14ACB23-B46F-4C52-B6E8-04551ADF109F}" presName="sibTrans" presStyleCnt="0"/>
      <dgm:spPr/>
    </dgm:pt>
    <dgm:pt modelId="{497BC6EC-D631-446E-A95C-C24CD6C3654B}" type="pres">
      <dgm:prSet presAssocID="{B68C769D-1993-458D-B6A9-AA35A2D98F65}" presName="node" presStyleLbl="node1" presStyleIdx="6" presStyleCnt="13">
        <dgm:presLayoutVars>
          <dgm:bulletEnabled val="1"/>
        </dgm:presLayoutVars>
      </dgm:prSet>
      <dgm:spPr/>
    </dgm:pt>
    <dgm:pt modelId="{3A1095C1-91B5-458E-B7D5-17D1FEBA2A9D}" type="pres">
      <dgm:prSet presAssocID="{D6BAF4A3-544D-4154-B42C-18905A45FEA7}" presName="sibTrans" presStyleCnt="0"/>
      <dgm:spPr/>
    </dgm:pt>
    <dgm:pt modelId="{7EDD2D8F-4D51-45D6-A057-E853A1B11A2A}" type="pres">
      <dgm:prSet presAssocID="{D3B7C02E-D5A2-441A-9AA8-629D04261EFD}" presName="node" presStyleLbl="node1" presStyleIdx="7" presStyleCnt="13">
        <dgm:presLayoutVars>
          <dgm:bulletEnabled val="1"/>
        </dgm:presLayoutVars>
      </dgm:prSet>
      <dgm:spPr/>
    </dgm:pt>
    <dgm:pt modelId="{6B373E8F-E93C-45AE-A575-C82DF6744BC5}" type="pres">
      <dgm:prSet presAssocID="{2615266C-6E73-494F-9A57-109C8BD6D468}" presName="sibTrans" presStyleCnt="0"/>
      <dgm:spPr/>
    </dgm:pt>
    <dgm:pt modelId="{F446A6DD-A8C1-4817-A02E-36840C009403}" type="pres">
      <dgm:prSet presAssocID="{6C5CD1F2-60C3-4819-8C04-A7B8F078AB0F}" presName="node" presStyleLbl="node1" presStyleIdx="8" presStyleCnt="13">
        <dgm:presLayoutVars>
          <dgm:bulletEnabled val="1"/>
        </dgm:presLayoutVars>
      </dgm:prSet>
      <dgm:spPr/>
    </dgm:pt>
    <dgm:pt modelId="{5D79626A-BA1F-42DD-B6CB-7E0C47154204}" type="pres">
      <dgm:prSet presAssocID="{6F567663-F0A2-4614-BD4A-C28CED29530F}" presName="sibTrans" presStyleCnt="0"/>
      <dgm:spPr/>
    </dgm:pt>
    <dgm:pt modelId="{C5FA5CF0-B8B8-461E-A79F-A8F7801D1AA4}" type="pres">
      <dgm:prSet presAssocID="{CFBC93E1-894E-466E-A389-D43B6BDEC9A8}" presName="node" presStyleLbl="node1" presStyleIdx="9" presStyleCnt="13">
        <dgm:presLayoutVars>
          <dgm:bulletEnabled val="1"/>
        </dgm:presLayoutVars>
      </dgm:prSet>
      <dgm:spPr/>
    </dgm:pt>
    <dgm:pt modelId="{90C5027A-4D30-49D8-AC0F-3C4F554A5CDC}" type="pres">
      <dgm:prSet presAssocID="{40F77E99-1512-45FB-9ACB-BA02F9B0B386}" presName="sibTrans" presStyleCnt="0"/>
      <dgm:spPr/>
    </dgm:pt>
    <dgm:pt modelId="{08FEB94E-1DFA-49D8-9052-AB25ABF983E6}" type="pres">
      <dgm:prSet presAssocID="{FEE18BC0-0F14-448C-AFD4-8508E2E42F26}" presName="node" presStyleLbl="node1" presStyleIdx="10" presStyleCnt="13">
        <dgm:presLayoutVars>
          <dgm:bulletEnabled val="1"/>
        </dgm:presLayoutVars>
      </dgm:prSet>
      <dgm:spPr/>
    </dgm:pt>
    <dgm:pt modelId="{29A5AC05-1A97-4EF4-9659-D9468AE0C5E9}" type="pres">
      <dgm:prSet presAssocID="{22AA39A5-2E82-498F-BE03-32CE526C645B}" presName="sibTrans" presStyleCnt="0"/>
      <dgm:spPr/>
    </dgm:pt>
    <dgm:pt modelId="{730C8EA2-7D66-4A0F-A65A-9092A4D4B066}" type="pres">
      <dgm:prSet presAssocID="{01FDCF04-5AEA-463E-B9A2-FC7E91C00633}" presName="node" presStyleLbl="node1" presStyleIdx="11" presStyleCnt="13">
        <dgm:presLayoutVars>
          <dgm:bulletEnabled val="1"/>
        </dgm:presLayoutVars>
      </dgm:prSet>
      <dgm:spPr/>
    </dgm:pt>
    <dgm:pt modelId="{E8103735-95AF-470B-ACB8-6AD8B49E04B0}" type="pres">
      <dgm:prSet presAssocID="{E0A7A1E6-FECC-4EE4-B388-EE003BE4524F}" presName="sibTrans" presStyleCnt="0"/>
      <dgm:spPr/>
    </dgm:pt>
    <dgm:pt modelId="{5958F60D-83E0-4882-BC01-6A42171D213B}" type="pres">
      <dgm:prSet presAssocID="{10BB839F-3BBB-4361-8C4D-312785E23338}" presName="node" presStyleLbl="node1" presStyleIdx="12" presStyleCnt="13">
        <dgm:presLayoutVars>
          <dgm:bulletEnabled val="1"/>
        </dgm:presLayoutVars>
      </dgm:prSet>
      <dgm:spPr/>
    </dgm:pt>
  </dgm:ptLst>
  <dgm:cxnLst>
    <dgm:cxn modelId="{6BC2CF09-0F9D-4562-83EE-7ED3D6031884}" srcId="{72E39883-7034-4EF0-8DDB-12D45858B8EB}" destId="{8F08AC85-0820-45DE-9A96-61DFE4348C72}" srcOrd="0" destOrd="0" parTransId="{6C658D3C-796F-491F-9697-C38709645D92}" sibTransId="{2D84CC52-7DF7-4E74-9133-04F20821A358}"/>
    <dgm:cxn modelId="{05E43A0D-B069-4920-AF1B-5F5E21A35AE3}" type="presOf" srcId="{94EF3152-EC52-4C89-8753-13ED8558537A}" destId="{0D9588FA-C831-4505-98BD-E716106BECA3}" srcOrd="0" destOrd="0" presId="urn:microsoft.com/office/officeart/2005/8/layout/default"/>
    <dgm:cxn modelId="{31DDF40F-5188-4A0F-986A-777DE8E9A576}" srcId="{72E39883-7034-4EF0-8DDB-12D45858B8EB}" destId="{4E7ACC3F-117D-4496-8145-900ABF746292}" srcOrd="1" destOrd="0" parTransId="{22D7D54D-5B7A-447B-BCE9-EF3B48CF2B36}" sibTransId="{8DECC445-2D00-4B29-B83F-0E2B1106A339}"/>
    <dgm:cxn modelId="{AD5B1914-4672-463A-A520-D8594407E1F2}" srcId="{72E39883-7034-4EF0-8DDB-12D45858B8EB}" destId="{CFBC93E1-894E-466E-A389-D43B6BDEC9A8}" srcOrd="9" destOrd="0" parTransId="{F3C2B77D-2F9E-4087-908B-AF8D8D92FD97}" sibTransId="{40F77E99-1512-45FB-9ACB-BA02F9B0B386}"/>
    <dgm:cxn modelId="{5CC38524-CBEA-4E15-B578-EAB7602607CB}" type="presOf" srcId="{2103CD14-9EC6-4368-AE5A-912D3DC6F6F7}" destId="{F7400C15-71B7-4DFF-848A-ECBF919A576D}" srcOrd="0" destOrd="0" presId="urn:microsoft.com/office/officeart/2005/8/layout/default"/>
    <dgm:cxn modelId="{FA652627-B607-42F1-B6DE-5E25F4D56E9E}" type="presOf" srcId="{FEE18BC0-0F14-448C-AFD4-8508E2E42F26}" destId="{08FEB94E-1DFA-49D8-9052-AB25ABF983E6}" srcOrd="0" destOrd="0" presId="urn:microsoft.com/office/officeart/2005/8/layout/default"/>
    <dgm:cxn modelId="{9697792A-E64D-4013-B924-C04B006C1184}" type="presOf" srcId="{4E7ACC3F-117D-4496-8145-900ABF746292}" destId="{EEDE25C3-7C45-4284-998B-D24D16D339A5}" srcOrd="0" destOrd="0" presId="urn:microsoft.com/office/officeart/2005/8/layout/default"/>
    <dgm:cxn modelId="{5144413A-1B67-41B5-BFD3-4E8AD3C4427D}" srcId="{72E39883-7034-4EF0-8DDB-12D45858B8EB}" destId="{2103CD14-9EC6-4368-AE5A-912D3DC6F6F7}" srcOrd="2" destOrd="0" parTransId="{FFA7056A-7D5E-4A1C-9E43-9E714A2D0F08}" sibTransId="{3908C3F0-9563-4423-9B00-983B61A14DF7}"/>
    <dgm:cxn modelId="{A6D06657-E093-45D6-9862-795668F5D5CE}" type="presOf" srcId="{B68C769D-1993-458D-B6A9-AA35A2D98F65}" destId="{497BC6EC-D631-446E-A95C-C24CD6C3654B}" srcOrd="0" destOrd="0" presId="urn:microsoft.com/office/officeart/2005/8/layout/default"/>
    <dgm:cxn modelId="{664CC459-443B-4792-B048-47CD0A8CADFB}" type="presOf" srcId="{6C5CD1F2-60C3-4819-8C04-A7B8F078AB0F}" destId="{F446A6DD-A8C1-4817-A02E-36840C009403}" srcOrd="0" destOrd="0" presId="urn:microsoft.com/office/officeart/2005/8/layout/default"/>
    <dgm:cxn modelId="{37808483-692A-4140-98A6-1DC74D31BA68}" srcId="{72E39883-7034-4EF0-8DDB-12D45858B8EB}" destId="{FEE18BC0-0F14-448C-AFD4-8508E2E42F26}" srcOrd="10" destOrd="0" parTransId="{0D4E8BFB-E18E-4ECA-9049-3CD3041D43BB}" sibTransId="{22AA39A5-2E82-498F-BE03-32CE526C645B}"/>
    <dgm:cxn modelId="{2295B185-DA0A-4B85-B000-C535B7E6CD6B}" type="presOf" srcId="{10BB839F-3BBB-4361-8C4D-312785E23338}" destId="{5958F60D-83E0-4882-BC01-6A42171D213B}" srcOrd="0" destOrd="0" presId="urn:microsoft.com/office/officeart/2005/8/layout/default"/>
    <dgm:cxn modelId="{91EDFC85-1016-42C3-A621-38CE0A076CE3}" type="presOf" srcId="{72E39883-7034-4EF0-8DDB-12D45858B8EB}" destId="{B70ED157-B96D-4E9A-9C59-7D59D570FD02}" srcOrd="0" destOrd="0" presId="urn:microsoft.com/office/officeart/2005/8/layout/default"/>
    <dgm:cxn modelId="{158AD793-1131-4E2B-AA7D-56BEA0F390FD}" type="presOf" srcId="{8F08AC85-0820-45DE-9A96-61DFE4348C72}" destId="{00651167-4CD7-4C88-BB41-1C2E2DB697A9}" srcOrd="0" destOrd="0" presId="urn:microsoft.com/office/officeart/2005/8/layout/default"/>
    <dgm:cxn modelId="{9918AAA0-1D44-4FC8-90AB-BF81B0EB2F83}" type="presOf" srcId="{01FDCF04-5AEA-463E-B9A2-FC7E91C00633}" destId="{730C8EA2-7D66-4A0F-A65A-9092A4D4B066}" srcOrd="0" destOrd="0" presId="urn:microsoft.com/office/officeart/2005/8/layout/default"/>
    <dgm:cxn modelId="{581926B8-6EAA-4442-86DC-D98F785E7DD4}" srcId="{72E39883-7034-4EF0-8DDB-12D45858B8EB}" destId="{D3B7C02E-D5A2-441A-9AA8-629D04261EFD}" srcOrd="7" destOrd="0" parTransId="{1AAB9E53-9101-46D7-920C-D7A0F805D46D}" sibTransId="{2615266C-6E73-494F-9A57-109C8BD6D468}"/>
    <dgm:cxn modelId="{11A9F3C9-F1E4-4085-8891-A3D1CCCBB23D}" srcId="{72E39883-7034-4EF0-8DDB-12D45858B8EB}" destId="{0894728D-7AE9-4ED7-966A-D3EFD45BA224}" srcOrd="4" destOrd="0" parTransId="{4A9AFE66-DA70-409F-824A-5BD57DC92643}" sibTransId="{57C2B802-3F83-45D8-967E-1EF5721B71A0}"/>
    <dgm:cxn modelId="{A9F490CA-2274-4CB7-A5FC-B8BBF3BEAF25}" srcId="{72E39883-7034-4EF0-8DDB-12D45858B8EB}" destId="{C3A5BD67-CA44-47A2-856A-BBD4AEA1DCCF}" srcOrd="5" destOrd="0" parTransId="{515A0221-DEEB-4771-8FB2-CB3C32FE9936}" sibTransId="{E14ACB23-B46F-4C52-B6E8-04551ADF109F}"/>
    <dgm:cxn modelId="{E74480D3-BA4F-4A77-8EC7-108592513A5D}" type="presOf" srcId="{C3A5BD67-CA44-47A2-856A-BBD4AEA1DCCF}" destId="{5CA0AD96-7FF5-4628-90A8-4A7100DE564F}" srcOrd="0" destOrd="0" presId="urn:microsoft.com/office/officeart/2005/8/layout/default"/>
    <dgm:cxn modelId="{9ACE93D5-86E3-45A4-A725-98222F9C59F5}" srcId="{72E39883-7034-4EF0-8DDB-12D45858B8EB}" destId="{94EF3152-EC52-4C89-8753-13ED8558537A}" srcOrd="3" destOrd="0" parTransId="{A1CD6EBA-8341-4724-B96F-AE46CD4B0A86}" sibTransId="{A90A1F8D-A290-40F4-A263-8FCB4C15E69D}"/>
    <dgm:cxn modelId="{67C8F3EE-AC3A-4E98-8067-44B7B41031AC}" type="presOf" srcId="{CFBC93E1-894E-466E-A389-D43B6BDEC9A8}" destId="{C5FA5CF0-B8B8-461E-A79F-A8F7801D1AA4}" srcOrd="0" destOrd="0" presId="urn:microsoft.com/office/officeart/2005/8/layout/default"/>
    <dgm:cxn modelId="{B746E0F0-AF9D-4A0A-A943-2BC30FA792F3}" srcId="{72E39883-7034-4EF0-8DDB-12D45858B8EB}" destId="{6C5CD1F2-60C3-4819-8C04-A7B8F078AB0F}" srcOrd="8" destOrd="0" parTransId="{FDA1BA32-B01F-4450-A2EC-4658565B439D}" sibTransId="{6F567663-F0A2-4614-BD4A-C28CED29530F}"/>
    <dgm:cxn modelId="{B4B653F7-7658-447A-BF4C-056926B4EC06}" srcId="{72E39883-7034-4EF0-8DDB-12D45858B8EB}" destId="{01FDCF04-5AEA-463E-B9A2-FC7E91C00633}" srcOrd="11" destOrd="0" parTransId="{91DAC324-4EC7-43D5-818F-A96F02CD1758}" sibTransId="{E0A7A1E6-FECC-4EE4-B388-EE003BE4524F}"/>
    <dgm:cxn modelId="{551389F7-1CDD-47EB-A7B7-A8557D1460D1}" srcId="{72E39883-7034-4EF0-8DDB-12D45858B8EB}" destId="{B68C769D-1993-458D-B6A9-AA35A2D98F65}" srcOrd="6" destOrd="0" parTransId="{C2BB9C8F-6D98-44A8-A925-E6EE6B9A9C3B}" sibTransId="{D6BAF4A3-544D-4154-B42C-18905A45FEA7}"/>
    <dgm:cxn modelId="{7208ADF9-60A6-4967-AAD9-25707727526D}" type="presOf" srcId="{0894728D-7AE9-4ED7-966A-D3EFD45BA224}" destId="{6A5D682A-8CF6-487B-AA37-812B47CD2F4C}" srcOrd="0" destOrd="0" presId="urn:microsoft.com/office/officeart/2005/8/layout/default"/>
    <dgm:cxn modelId="{30BFC0FA-CFA4-4FAC-8DE0-B92E84588910}" srcId="{72E39883-7034-4EF0-8DDB-12D45858B8EB}" destId="{10BB839F-3BBB-4361-8C4D-312785E23338}" srcOrd="12" destOrd="0" parTransId="{1DFC45A3-D847-4657-BFFE-F93EDE78866F}" sibTransId="{41FA0196-EC61-49EB-B193-35F83599F8E3}"/>
    <dgm:cxn modelId="{2DF740FD-8F45-4469-B453-0B68CE2A384C}" type="presOf" srcId="{D3B7C02E-D5A2-441A-9AA8-629D04261EFD}" destId="{7EDD2D8F-4D51-45D6-A057-E853A1B11A2A}" srcOrd="0" destOrd="0" presId="urn:microsoft.com/office/officeart/2005/8/layout/default"/>
    <dgm:cxn modelId="{B3301A72-398F-451C-83EF-D3F40823323C}" type="presParOf" srcId="{B70ED157-B96D-4E9A-9C59-7D59D570FD02}" destId="{00651167-4CD7-4C88-BB41-1C2E2DB697A9}" srcOrd="0" destOrd="0" presId="urn:microsoft.com/office/officeart/2005/8/layout/default"/>
    <dgm:cxn modelId="{6226525C-B725-473E-83DA-14F5B28C0BEA}" type="presParOf" srcId="{B70ED157-B96D-4E9A-9C59-7D59D570FD02}" destId="{4368BEDD-C15C-44EA-95B5-7012FF3A6B75}" srcOrd="1" destOrd="0" presId="urn:microsoft.com/office/officeart/2005/8/layout/default"/>
    <dgm:cxn modelId="{518A5AC1-7CE0-4162-B391-F7F78BCD0812}" type="presParOf" srcId="{B70ED157-B96D-4E9A-9C59-7D59D570FD02}" destId="{EEDE25C3-7C45-4284-998B-D24D16D339A5}" srcOrd="2" destOrd="0" presId="urn:microsoft.com/office/officeart/2005/8/layout/default"/>
    <dgm:cxn modelId="{7D9414B9-6996-43DB-9582-812B71E5B082}" type="presParOf" srcId="{B70ED157-B96D-4E9A-9C59-7D59D570FD02}" destId="{90DA1174-5465-420E-814F-CCD8D9372FD5}" srcOrd="3" destOrd="0" presId="urn:microsoft.com/office/officeart/2005/8/layout/default"/>
    <dgm:cxn modelId="{E74CE6EE-01F4-4777-A766-A5EE24195EED}" type="presParOf" srcId="{B70ED157-B96D-4E9A-9C59-7D59D570FD02}" destId="{F7400C15-71B7-4DFF-848A-ECBF919A576D}" srcOrd="4" destOrd="0" presId="urn:microsoft.com/office/officeart/2005/8/layout/default"/>
    <dgm:cxn modelId="{23685103-473F-4B43-8EA6-E627587DD4E8}" type="presParOf" srcId="{B70ED157-B96D-4E9A-9C59-7D59D570FD02}" destId="{58967BB4-B941-46D8-B7A1-C8BBEC174D87}" srcOrd="5" destOrd="0" presId="urn:microsoft.com/office/officeart/2005/8/layout/default"/>
    <dgm:cxn modelId="{962DBC97-C6EC-4451-A966-757618544A37}" type="presParOf" srcId="{B70ED157-B96D-4E9A-9C59-7D59D570FD02}" destId="{0D9588FA-C831-4505-98BD-E716106BECA3}" srcOrd="6" destOrd="0" presId="urn:microsoft.com/office/officeart/2005/8/layout/default"/>
    <dgm:cxn modelId="{A48B0179-0E3B-4A66-A3F5-B17C219044F9}" type="presParOf" srcId="{B70ED157-B96D-4E9A-9C59-7D59D570FD02}" destId="{85A592E3-9F35-4A81-8665-CE0F12683F93}" srcOrd="7" destOrd="0" presId="urn:microsoft.com/office/officeart/2005/8/layout/default"/>
    <dgm:cxn modelId="{4A6FF3AD-EDE7-48CA-869F-C97A3D29D679}" type="presParOf" srcId="{B70ED157-B96D-4E9A-9C59-7D59D570FD02}" destId="{6A5D682A-8CF6-487B-AA37-812B47CD2F4C}" srcOrd="8" destOrd="0" presId="urn:microsoft.com/office/officeart/2005/8/layout/default"/>
    <dgm:cxn modelId="{A7ED1C2B-97E2-4004-A61D-43B08C97F03E}" type="presParOf" srcId="{B70ED157-B96D-4E9A-9C59-7D59D570FD02}" destId="{BD9A81EF-5A86-4EF2-883C-057CA5644067}" srcOrd="9" destOrd="0" presId="urn:microsoft.com/office/officeart/2005/8/layout/default"/>
    <dgm:cxn modelId="{0BB42C4D-0487-4BDC-A696-5464DE6EAF28}" type="presParOf" srcId="{B70ED157-B96D-4E9A-9C59-7D59D570FD02}" destId="{5CA0AD96-7FF5-4628-90A8-4A7100DE564F}" srcOrd="10" destOrd="0" presId="urn:microsoft.com/office/officeart/2005/8/layout/default"/>
    <dgm:cxn modelId="{FD02BF7C-F4A8-49EE-A4A3-61245E33FA32}" type="presParOf" srcId="{B70ED157-B96D-4E9A-9C59-7D59D570FD02}" destId="{451A360F-B969-4CDB-AB4F-C70FC6453D09}" srcOrd="11" destOrd="0" presId="urn:microsoft.com/office/officeart/2005/8/layout/default"/>
    <dgm:cxn modelId="{8C4BDCD1-9561-49A2-A68D-A4687EBB4147}" type="presParOf" srcId="{B70ED157-B96D-4E9A-9C59-7D59D570FD02}" destId="{497BC6EC-D631-446E-A95C-C24CD6C3654B}" srcOrd="12" destOrd="0" presId="urn:microsoft.com/office/officeart/2005/8/layout/default"/>
    <dgm:cxn modelId="{3CD3DD8A-70DE-4336-8F0B-D643E53F0972}" type="presParOf" srcId="{B70ED157-B96D-4E9A-9C59-7D59D570FD02}" destId="{3A1095C1-91B5-458E-B7D5-17D1FEBA2A9D}" srcOrd="13" destOrd="0" presId="urn:microsoft.com/office/officeart/2005/8/layout/default"/>
    <dgm:cxn modelId="{A45B5ACF-30AC-4664-9BA2-CDDD6DDAEDC3}" type="presParOf" srcId="{B70ED157-B96D-4E9A-9C59-7D59D570FD02}" destId="{7EDD2D8F-4D51-45D6-A057-E853A1B11A2A}" srcOrd="14" destOrd="0" presId="urn:microsoft.com/office/officeart/2005/8/layout/default"/>
    <dgm:cxn modelId="{0319561D-D3C7-4F42-B0D9-EC1AA825D72A}" type="presParOf" srcId="{B70ED157-B96D-4E9A-9C59-7D59D570FD02}" destId="{6B373E8F-E93C-45AE-A575-C82DF6744BC5}" srcOrd="15" destOrd="0" presId="urn:microsoft.com/office/officeart/2005/8/layout/default"/>
    <dgm:cxn modelId="{3E120A95-CD67-4717-A5B0-249B6EF99719}" type="presParOf" srcId="{B70ED157-B96D-4E9A-9C59-7D59D570FD02}" destId="{F446A6DD-A8C1-4817-A02E-36840C009403}" srcOrd="16" destOrd="0" presId="urn:microsoft.com/office/officeart/2005/8/layout/default"/>
    <dgm:cxn modelId="{E97AB85F-DCCE-4E6A-B5E6-A30CC8D27593}" type="presParOf" srcId="{B70ED157-B96D-4E9A-9C59-7D59D570FD02}" destId="{5D79626A-BA1F-42DD-B6CB-7E0C47154204}" srcOrd="17" destOrd="0" presId="urn:microsoft.com/office/officeart/2005/8/layout/default"/>
    <dgm:cxn modelId="{FA8293E3-832A-4388-8B4A-6A38DC9E6F19}" type="presParOf" srcId="{B70ED157-B96D-4E9A-9C59-7D59D570FD02}" destId="{C5FA5CF0-B8B8-461E-A79F-A8F7801D1AA4}" srcOrd="18" destOrd="0" presId="urn:microsoft.com/office/officeart/2005/8/layout/default"/>
    <dgm:cxn modelId="{A7E7C5B8-F254-4772-AD60-EF8BBBDFD527}" type="presParOf" srcId="{B70ED157-B96D-4E9A-9C59-7D59D570FD02}" destId="{90C5027A-4D30-49D8-AC0F-3C4F554A5CDC}" srcOrd="19" destOrd="0" presId="urn:microsoft.com/office/officeart/2005/8/layout/default"/>
    <dgm:cxn modelId="{E55836EE-BC3B-4EF6-8F1B-D826B92AD29F}" type="presParOf" srcId="{B70ED157-B96D-4E9A-9C59-7D59D570FD02}" destId="{08FEB94E-1DFA-49D8-9052-AB25ABF983E6}" srcOrd="20" destOrd="0" presId="urn:microsoft.com/office/officeart/2005/8/layout/default"/>
    <dgm:cxn modelId="{D5BEA8AF-DDDB-4E2B-AED9-9280F55CAAF9}" type="presParOf" srcId="{B70ED157-B96D-4E9A-9C59-7D59D570FD02}" destId="{29A5AC05-1A97-4EF4-9659-D9468AE0C5E9}" srcOrd="21" destOrd="0" presId="urn:microsoft.com/office/officeart/2005/8/layout/default"/>
    <dgm:cxn modelId="{D37966BA-8A7C-49FB-ADBF-E1A89133E9E0}" type="presParOf" srcId="{B70ED157-B96D-4E9A-9C59-7D59D570FD02}" destId="{730C8EA2-7D66-4A0F-A65A-9092A4D4B066}" srcOrd="22" destOrd="0" presId="urn:microsoft.com/office/officeart/2005/8/layout/default"/>
    <dgm:cxn modelId="{3C6FBBD0-44B4-461E-8938-CA3274DA2B3A}" type="presParOf" srcId="{B70ED157-B96D-4E9A-9C59-7D59D570FD02}" destId="{E8103735-95AF-470B-ACB8-6AD8B49E04B0}" srcOrd="23" destOrd="0" presId="urn:microsoft.com/office/officeart/2005/8/layout/default"/>
    <dgm:cxn modelId="{207C87AB-D40B-4CBB-80B9-B5DC9EE5EADD}" type="presParOf" srcId="{B70ED157-B96D-4E9A-9C59-7D59D570FD02}" destId="{5958F60D-83E0-4882-BC01-6A42171D213B}"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1A76C4-4EA0-47D4-9A40-85419F7B14A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4423B20-297C-49BA-B7E9-281D435EBABB}">
      <dgm:prSet/>
      <dgm:spPr/>
      <dgm:t>
        <a:bodyPr/>
        <a:lstStyle/>
        <a:p>
          <a:r>
            <a:rPr lang="en-US" baseline="0"/>
            <a:t>Are more likely to lower their goals if an achievement appears too daunting                                                                  </a:t>
          </a:r>
          <a:endParaRPr lang="en-US"/>
        </a:p>
      </dgm:t>
    </dgm:pt>
    <dgm:pt modelId="{7FDBA0BA-962E-4BC4-99FA-E5FC4AD7E146}" type="parTrans" cxnId="{F2A42910-54C4-4D98-AF3A-D714E28B3704}">
      <dgm:prSet/>
      <dgm:spPr/>
      <dgm:t>
        <a:bodyPr/>
        <a:lstStyle/>
        <a:p>
          <a:endParaRPr lang="en-US"/>
        </a:p>
      </dgm:t>
    </dgm:pt>
    <dgm:pt modelId="{DC7B1AA7-69F1-4021-9EF9-58FCE86FF726}" type="sibTrans" cxnId="{F2A42910-54C4-4D98-AF3A-D714E28B3704}">
      <dgm:prSet/>
      <dgm:spPr/>
      <dgm:t>
        <a:bodyPr/>
        <a:lstStyle/>
        <a:p>
          <a:endParaRPr lang="en-US"/>
        </a:p>
      </dgm:t>
    </dgm:pt>
    <dgm:pt modelId="{FEB3E383-4D1C-4DE5-B855-5C17631959E5}">
      <dgm:prSet/>
      <dgm:spPr/>
      <dgm:t>
        <a:bodyPr/>
        <a:lstStyle/>
        <a:p>
          <a:r>
            <a:rPr lang="en-US" baseline="0"/>
            <a:t>Raise their expectations after failing at a task                                                                  </a:t>
          </a:r>
          <a:endParaRPr lang="en-US"/>
        </a:p>
      </dgm:t>
    </dgm:pt>
    <dgm:pt modelId="{0B5FA304-32BD-4211-BF8E-D9A075A3AA11}" type="parTrans" cxnId="{7A512E86-C1C9-46E3-8004-BA76B1C7C425}">
      <dgm:prSet/>
      <dgm:spPr/>
      <dgm:t>
        <a:bodyPr/>
        <a:lstStyle/>
        <a:p>
          <a:endParaRPr lang="en-US"/>
        </a:p>
      </dgm:t>
    </dgm:pt>
    <dgm:pt modelId="{9DC1A1EE-48E3-4AC6-AC68-17C192DBB689}" type="sibTrans" cxnId="{7A512E86-C1C9-46E3-8004-BA76B1C7C425}">
      <dgm:prSet/>
      <dgm:spPr/>
      <dgm:t>
        <a:bodyPr/>
        <a:lstStyle/>
        <a:p>
          <a:endParaRPr lang="en-US"/>
        </a:p>
      </dgm:t>
    </dgm:pt>
    <dgm:pt modelId="{DB4E2829-42BF-48F1-B773-55F040523950}">
      <dgm:prSet/>
      <dgm:spPr/>
      <dgm:t>
        <a:bodyPr/>
        <a:lstStyle/>
        <a:p>
          <a:r>
            <a:rPr lang="en-US" baseline="0"/>
            <a:t>Are less likely to tolerate delayed gratification                                                                  </a:t>
          </a:r>
          <a:endParaRPr lang="en-US"/>
        </a:p>
      </dgm:t>
    </dgm:pt>
    <dgm:pt modelId="{C8A300B7-C885-4FA1-9DC5-3C6A85A372CF}" type="parTrans" cxnId="{1A03E557-1B8B-48FE-B5C8-98A2031F12EF}">
      <dgm:prSet/>
      <dgm:spPr/>
      <dgm:t>
        <a:bodyPr/>
        <a:lstStyle/>
        <a:p>
          <a:endParaRPr lang="en-US"/>
        </a:p>
      </dgm:t>
    </dgm:pt>
    <dgm:pt modelId="{A0EFA78A-26BC-40A1-949E-F5D5ED46E7E2}" type="sibTrans" cxnId="{1A03E557-1B8B-48FE-B5C8-98A2031F12EF}">
      <dgm:prSet/>
      <dgm:spPr/>
      <dgm:t>
        <a:bodyPr/>
        <a:lstStyle/>
        <a:p>
          <a:endParaRPr lang="en-US"/>
        </a:p>
      </dgm:t>
    </dgm:pt>
    <dgm:pt modelId="{C8AEC0D4-1270-4000-B99F-80046BFAAC68}">
      <dgm:prSet/>
      <dgm:spPr/>
      <dgm:t>
        <a:bodyPr/>
        <a:lstStyle/>
        <a:p>
          <a:r>
            <a:rPr lang="en-US" baseline="0"/>
            <a:t>Are more prone to plan for short-term goals but avoid planning for long-term goals                                                                  </a:t>
          </a:r>
          <a:endParaRPr lang="en-US"/>
        </a:p>
      </dgm:t>
    </dgm:pt>
    <dgm:pt modelId="{BAA41500-F0BE-4EC8-8DC9-8FC85147A3D0}" type="parTrans" cxnId="{23B22217-E492-4A17-AE68-43AB5C700E3C}">
      <dgm:prSet/>
      <dgm:spPr/>
      <dgm:t>
        <a:bodyPr/>
        <a:lstStyle/>
        <a:p>
          <a:endParaRPr lang="en-US"/>
        </a:p>
      </dgm:t>
    </dgm:pt>
    <dgm:pt modelId="{8494653F-2D12-41F6-8E27-15C25A2FC71F}" type="sibTrans" cxnId="{23B22217-E492-4A17-AE68-43AB5C700E3C}">
      <dgm:prSet/>
      <dgm:spPr/>
      <dgm:t>
        <a:bodyPr/>
        <a:lstStyle/>
        <a:p>
          <a:endParaRPr lang="en-US"/>
        </a:p>
      </dgm:t>
    </dgm:pt>
    <dgm:pt modelId="{ADBEDB22-A4A2-4DED-AC85-24DE8A226B16}">
      <dgm:prSet/>
      <dgm:spPr/>
      <dgm:t>
        <a:bodyPr/>
        <a:lstStyle/>
        <a:p>
          <a:r>
            <a:rPr lang="en-US" baseline="0"/>
            <a:t>Are more prone to learned helplessness and depression                                                                  </a:t>
          </a:r>
          <a:endParaRPr lang="en-US"/>
        </a:p>
      </dgm:t>
    </dgm:pt>
    <dgm:pt modelId="{6D3B9B74-E9A6-416F-B839-51FE1E92385E}" type="parTrans" cxnId="{BDB37FA2-DADC-44E8-9FD5-3290AA9EA125}">
      <dgm:prSet/>
      <dgm:spPr/>
      <dgm:t>
        <a:bodyPr/>
        <a:lstStyle/>
        <a:p>
          <a:endParaRPr lang="en-US"/>
        </a:p>
      </dgm:t>
    </dgm:pt>
    <dgm:pt modelId="{4223B439-E361-4651-B4A1-D47903D36709}" type="sibTrans" cxnId="{BDB37FA2-DADC-44E8-9FD5-3290AA9EA125}">
      <dgm:prSet/>
      <dgm:spPr/>
      <dgm:t>
        <a:bodyPr/>
        <a:lstStyle/>
        <a:p>
          <a:endParaRPr lang="en-US"/>
        </a:p>
      </dgm:t>
    </dgm:pt>
    <dgm:pt modelId="{34F69C2A-B538-45E2-BACC-FE2E9C6CAFD4}">
      <dgm:prSet/>
      <dgm:spPr/>
      <dgm:t>
        <a:bodyPr/>
        <a:lstStyle/>
        <a:p>
          <a:r>
            <a:rPr lang="en-US" baseline="0"/>
            <a:t>Are less willing to take risks                                                                  </a:t>
          </a:r>
          <a:endParaRPr lang="en-US"/>
        </a:p>
      </dgm:t>
    </dgm:pt>
    <dgm:pt modelId="{A9D0F148-263C-42FA-8B7F-98265E12A079}" type="parTrans" cxnId="{D0FC1D7E-77D1-44DB-932E-A28332949CB2}">
      <dgm:prSet/>
      <dgm:spPr/>
      <dgm:t>
        <a:bodyPr/>
        <a:lstStyle/>
        <a:p>
          <a:endParaRPr lang="en-US"/>
        </a:p>
      </dgm:t>
    </dgm:pt>
    <dgm:pt modelId="{737B7BFF-6530-4684-A388-6F035395723E}" type="sibTrans" cxnId="{D0FC1D7E-77D1-44DB-932E-A28332949CB2}">
      <dgm:prSet/>
      <dgm:spPr/>
      <dgm:t>
        <a:bodyPr/>
        <a:lstStyle/>
        <a:p>
          <a:endParaRPr lang="en-US"/>
        </a:p>
      </dgm:t>
    </dgm:pt>
    <dgm:pt modelId="{3BAE5E34-F2E9-4CFD-93C7-CE63B926430F}">
      <dgm:prSet/>
      <dgm:spPr/>
      <dgm:t>
        <a:bodyPr/>
        <a:lstStyle/>
        <a:p>
          <a:r>
            <a:rPr lang="en-US" baseline="0"/>
            <a:t>Are less likely to work on self-improvement programs or tasks                                                                  </a:t>
          </a:r>
          <a:endParaRPr lang="en-US"/>
        </a:p>
      </dgm:t>
    </dgm:pt>
    <dgm:pt modelId="{5789A6BC-69C1-45AB-8780-78E762FA1500}" type="parTrans" cxnId="{282DAE31-413F-4B01-9714-6E4781BEE2E1}">
      <dgm:prSet/>
      <dgm:spPr/>
      <dgm:t>
        <a:bodyPr/>
        <a:lstStyle/>
        <a:p>
          <a:endParaRPr lang="en-US"/>
        </a:p>
      </dgm:t>
    </dgm:pt>
    <dgm:pt modelId="{3DFE714F-6A0C-440F-9CBA-D4F97A3ECC44}" type="sibTrans" cxnId="{282DAE31-413F-4B01-9714-6E4781BEE2E1}">
      <dgm:prSet/>
      <dgm:spPr/>
      <dgm:t>
        <a:bodyPr/>
        <a:lstStyle/>
        <a:p>
          <a:endParaRPr lang="en-US"/>
        </a:p>
      </dgm:t>
    </dgm:pt>
    <dgm:pt modelId="{66D0D165-DB98-4415-B312-2A95E70C6302}">
      <dgm:prSet/>
      <dgm:spPr/>
      <dgm:t>
        <a:bodyPr/>
        <a:lstStyle/>
        <a:p>
          <a:r>
            <a:rPr lang="en-US" baseline="0"/>
            <a:t>Prefer games based on chance or luck p 120</a:t>
          </a:r>
          <a:endParaRPr lang="en-US"/>
        </a:p>
      </dgm:t>
    </dgm:pt>
    <dgm:pt modelId="{B1A4E62E-ADC0-4CFE-AECA-9896781F3728}" type="parTrans" cxnId="{4FC32735-5088-4A61-8752-64FCBE20A692}">
      <dgm:prSet/>
      <dgm:spPr/>
      <dgm:t>
        <a:bodyPr/>
        <a:lstStyle/>
        <a:p>
          <a:endParaRPr lang="en-US"/>
        </a:p>
      </dgm:t>
    </dgm:pt>
    <dgm:pt modelId="{94D4537A-2178-411B-87A5-8225E120B703}" type="sibTrans" cxnId="{4FC32735-5088-4A61-8752-64FCBE20A692}">
      <dgm:prSet/>
      <dgm:spPr/>
      <dgm:t>
        <a:bodyPr/>
        <a:lstStyle/>
        <a:p>
          <a:endParaRPr lang="en-US"/>
        </a:p>
      </dgm:t>
    </dgm:pt>
    <dgm:pt modelId="{C85706A4-733C-4FD6-AE88-8F1ED4BEE3E7}" type="pres">
      <dgm:prSet presAssocID="{1C1A76C4-4EA0-47D4-9A40-85419F7B14A4}" presName="diagram" presStyleCnt="0">
        <dgm:presLayoutVars>
          <dgm:dir/>
          <dgm:resizeHandles val="exact"/>
        </dgm:presLayoutVars>
      </dgm:prSet>
      <dgm:spPr/>
    </dgm:pt>
    <dgm:pt modelId="{6ABD25C6-B822-4C48-9526-3543DCB4A4C9}" type="pres">
      <dgm:prSet presAssocID="{E4423B20-297C-49BA-B7E9-281D435EBABB}" presName="node" presStyleLbl="node1" presStyleIdx="0" presStyleCnt="8">
        <dgm:presLayoutVars>
          <dgm:bulletEnabled val="1"/>
        </dgm:presLayoutVars>
      </dgm:prSet>
      <dgm:spPr/>
    </dgm:pt>
    <dgm:pt modelId="{7A32D28D-02BE-455D-8110-8E85FE75C6C2}" type="pres">
      <dgm:prSet presAssocID="{DC7B1AA7-69F1-4021-9EF9-58FCE86FF726}" presName="sibTrans" presStyleCnt="0"/>
      <dgm:spPr/>
    </dgm:pt>
    <dgm:pt modelId="{53B4D52E-A35C-45E4-94AD-F9E4DB60DC2B}" type="pres">
      <dgm:prSet presAssocID="{FEB3E383-4D1C-4DE5-B855-5C17631959E5}" presName="node" presStyleLbl="node1" presStyleIdx="1" presStyleCnt="8">
        <dgm:presLayoutVars>
          <dgm:bulletEnabled val="1"/>
        </dgm:presLayoutVars>
      </dgm:prSet>
      <dgm:spPr/>
    </dgm:pt>
    <dgm:pt modelId="{FB25E7B7-BA50-444B-AFCF-1735F23FE872}" type="pres">
      <dgm:prSet presAssocID="{9DC1A1EE-48E3-4AC6-AC68-17C192DBB689}" presName="sibTrans" presStyleCnt="0"/>
      <dgm:spPr/>
    </dgm:pt>
    <dgm:pt modelId="{E178EC0A-D299-46CF-9052-4FDE6EBF7E41}" type="pres">
      <dgm:prSet presAssocID="{DB4E2829-42BF-48F1-B773-55F040523950}" presName="node" presStyleLbl="node1" presStyleIdx="2" presStyleCnt="8">
        <dgm:presLayoutVars>
          <dgm:bulletEnabled val="1"/>
        </dgm:presLayoutVars>
      </dgm:prSet>
      <dgm:spPr/>
    </dgm:pt>
    <dgm:pt modelId="{CA16CD08-C0A9-4EAA-8155-3A94BFB302A5}" type="pres">
      <dgm:prSet presAssocID="{A0EFA78A-26BC-40A1-949E-F5D5ED46E7E2}" presName="sibTrans" presStyleCnt="0"/>
      <dgm:spPr/>
    </dgm:pt>
    <dgm:pt modelId="{97EB3103-0020-4648-BEB5-FBDFF32FC732}" type="pres">
      <dgm:prSet presAssocID="{C8AEC0D4-1270-4000-B99F-80046BFAAC68}" presName="node" presStyleLbl="node1" presStyleIdx="3" presStyleCnt="8">
        <dgm:presLayoutVars>
          <dgm:bulletEnabled val="1"/>
        </dgm:presLayoutVars>
      </dgm:prSet>
      <dgm:spPr/>
    </dgm:pt>
    <dgm:pt modelId="{06B6DB0A-4360-43F1-8634-6073C2A9FAAB}" type="pres">
      <dgm:prSet presAssocID="{8494653F-2D12-41F6-8E27-15C25A2FC71F}" presName="sibTrans" presStyleCnt="0"/>
      <dgm:spPr/>
    </dgm:pt>
    <dgm:pt modelId="{24982866-5283-4460-9185-5485778D0700}" type="pres">
      <dgm:prSet presAssocID="{ADBEDB22-A4A2-4DED-AC85-24DE8A226B16}" presName="node" presStyleLbl="node1" presStyleIdx="4" presStyleCnt="8">
        <dgm:presLayoutVars>
          <dgm:bulletEnabled val="1"/>
        </dgm:presLayoutVars>
      </dgm:prSet>
      <dgm:spPr/>
    </dgm:pt>
    <dgm:pt modelId="{968A876E-D081-4DE7-AA95-6C25850C8771}" type="pres">
      <dgm:prSet presAssocID="{4223B439-E361-4651-B4A1-D47903D36709}" presName="sibTrans" presStyleCnt="0"/>
      <dgm:spPr/>
    </dgm:pt>
    <dgm:pt modelId="{9A7221CD-F51A-4622-9A7E-810082831F1F}" type="pres">
      <dgm:prSet presAssocID="{34F69C2A-B538-45E2-BACC-FE2E9C6CAFD4}" presName="node" presStyleLbl="node1" presStyleIdx="5" presStyleCnt="8">
        <dgm:presLayoutVars>
          <dgm:bulletEnabled val="1"/>
        </dgm:presLayoutVars>
      </dgm:prSet>
      <dgm:spPr/>
    </dgm:pt>
    <dgm:pt modelId="{72983484-7A7B-4AC7-AE75-7B7E58B34703}" type="pres">
      <dgm:prSet presAssocID="{737B7BFF-6530-4684-A388-6F035395723E}" presName="sibTrans" presStyleCnt="0"/>
      <dgm:spPr/>
    </dgm:pt>
    <dgm:pt modelId="{7830050E-8344-4F12-8A91-ED5EB7E1BCBD}" type="pres">
      <dgm:prSet presAssocID="{3BAE5E34-F2E9-4CFD-93C7-CE63B926430F}" presName="node" presStyleLbl="node1" presStyleIdx="6" presStyleCnt="8">
        <dgm:presLayoutVars>
          <dgm:bulletEnabled val="1"/>
        </dgm:presLayoutVars>
      </dgm:prSet>
      <dgm:spPr/>
    </dgm:pt>
    <dgm:pt modelId="{0946590A-DD79-4A92-9D78-E6A75907AA85}" type="pres">
      <dgm:prSet presAssocID="{3DFE714F-6A0C-440F-9CBA-D4F97A3ECC44}" presName="sibTrans" presStyleCnt="0"/>
      <dgm:spPr/>
    </dgm:pt>
    <dgm:pt modelId="{0524127D-5882-47A9-B005-5D87CC719D85}" type="pres">
      <dgm:prSet presAssocID="{66D0D165-DB98-4415-B312-2A95E70C6302}" presName="node" presStyleLbl="node1" presStyleIdx="7" presStyleCnt="8">
        <dgm:presLayoutVars>
          <dgm:bulletEnabled val="1"/>
        </dgm:presLayoutVars>
      </dgm:prSet>
      <dgm:spPr/>
    </dgm:pt>
  </dgm:ptLst>
  <dgm:cxnLst>
    <dgm:cxn modelId="{F2A42910-54C4-4D98-AF3A-D714E28B3704}" srcId="{1C1A76C4-4EA0-47D4-9A40-85419F7B14A4}" destId="{E4423B20-297C-49BA-B7E9-281D435EBABB}" srcOrd="0" destOrd="0" parTransId="{7FDBA0BA-962E-4BC4-99FA-E5FC4AD7E146}" sibTransId="{DC7B1AA7-69F1-4021-9EF9-58FCE86FF726}"/>
    <dgm:cxn modelId="{26B59416-E979-42C9-AD9F-B8111F107479}" type="presOf" srcId="{34F69C2A-B538-45E2-BACC-FE2E9C6CAFD4}" destId="{9A7221CD-F51A-4622-9A7E-810082831F1F}" srcOrd="0" destOrd="0" presId="urn:microsoft.com/office/officeart/2005/8/layout/default"/>
    <dgm:cxn modelId="{23B22217-E492-4A17-AE68-43AB5C700E3C}" srcId="{1C1A76C4-4EA0-47D4-9A40-85419F7B14A4}" destId="{C8AEC0D4-1270-4000-B99F-80046BFAAC68}" srcOrd="3" destOrd="0" parTransId="{BAA41500-F0BE-4EC8-8DC9-8FC85147A3D0}" sibTransId="{8494653F-2D12-41F6-8E27-15C25A2FC71F}"/>
    <dgm:cxn modelId="{F8664522-15BE-4E2B-A311-E79E1EF2B128}" type="presOf" srcId="{DB4E2829-42BF-48F1-B773-55F040523950}" destId="{E178EC0A-D299-46CF-9052-4FDE6EBF7E41}" srcOrd="0" destOrd="0" presId="urn:microsoft.com/office/officeart/2005/8/layout/default"/>
    <dgm:cxn modelId="{A429BD2C-E268-4FE6-B2FC-31F17C61C094}" type="presOf" srcId="{66D0D165-DB98-4415-B312-2A95E70C6302}" destId="{0524127D-5882-47A9-B005-5D87CC719D85}" srcOrd="0" destOrd="0" presId="urn:microsoft.com/office/officeart/2005/8/layout/default"/>
    <dgm:cxn modelId="{282DAE31-413F-4B01-9714-6E4781BEE2E1}" srcId="{1C1A76C4-4EA0-47D4-9A40-85419F7B14A4}" destId="{3BAE5E34-F2E9-4CFD-93C7-CE63B926430F}" srcOrd="6" destOrd="0" parTransId="{5789A6BC-69C1-45AB-8780-78E762FA1500}" sibTransId="{3DFE714F-6A0C-440F-9CBA-D4F97A3ECC44}"/>
    <dgm:cxn modelId="{4FC32735-5088-4A61-8752-64FCBE20A692}" srcId="{1C1A76C4-4EA0-47D4-9A40-85419F7B14A4}" destId="{66D0D165-DB98-4415-B312-2A95E70C6302}" srcOrd="7" destOrd="0" parTransId="{B1A4E62E-ADC0-4CFE-AECA-9896781F3728}" sibTransId="{94D4537A-2178-411B-87A5-8225E120B703}"/>
    <dgm:cxn modelId="{2A408A3E-5149-4045-B31E-AD98B687102A}" type="presOf" srcId="{E4423B20-297C-49BA-B7E9-281D435EBABB}" destId="{6ABD25C6-B822-4C48-9526-3543DCB4A4C9}" srcOrd="0" destOrd="0" presId="urn:microsoft.com/office/officeart/2005/8/layout/default"/>
    <dgm:cxn modelId="{4B64BC54-22E4-4718-9E50-8B6A6FE3B8BC}" type="presOf" srcId="{3BAE5E34-F2E9-4CFD-93C7-CE63B926430F}" destId="{7830050E-8344-4F12-8A91-ED5EB7E1BCBD}" srcOrd="0" destOrd="0" presId="urn:microsoft.com/office/officeart/2005/8/layout/default"/>
    <dgm:cxn modelId="{1A03E557-1B8B-48FE-B5C8-98A2031F12EF}" srcId="{1C1A76C4-4EA0-47D4-9A40-85419F7B14A4}" destId="{DB4E2829-42BF-48F1-B773-55F040523950}" srcOrd="2" destOrd="0" parTransId="{C8A300B7-C885-4FA1-9DC5-3C6A85A372CF}" sibTransId="{A0EFA78A-26BC-40A1-949E-F5D5ED46E7E2}"/>
    <dgm:cxn modelId="{D0FC1D7E-77D1-44DB-932E-A28332949CB2}" srcId="{1C1A76C4-4EA0-47D4-9A40-85419F7B14A4}" destId="{34F69C2A-B538-45E2-BACC-FE2E9C6CAFD4}" srcOrd="5" destOrd="0" parTransId="{A9D0F148-263C-42FA-8B7F-98265E12A079}" sibTransId="{737B7BFF-6530-4684-A388-6F035395723E}"/>
    <dgm:cxn modelId="{7A512E86-C1C9-46E3-8004-BA76B1C7C425}" srcId="{1C1A76C4-4EA0-47D4-9A40-85419F7B14A4}" destId="{FEB3E383-4D1C-4DE5-B855-5C17631959E5}" srcOrd="1" destOrd="0" parTransId="{0B5FA304-32BD-4211-BF8E-D9A075A3AA11}" sibTransId="{9DC1A1EE-48E3-4AC6-AC68-17C192DBB689}"/>
    <dgm:cxn modelId="{510AC286-5DD8-4DBB-B823-72CF8C2F3F49}" type="presOf" srcId="{ADBEDB22-A4A2-4DED-AC85-24DE8A226B16}" destId="{24982866-5283-4460-9185-5485778D0700}" srcOrd="0" destOrd="0" presId="urn:microsoft.com/office/officeart/2005/8/layout/default"/>
    <dgm:cxn modelId="{BDB37FA2-DADC-44E8-9FD5-3290AA9EA125}" srcId="{1C1A76C4-4EA0-47D4-9A40-85419F7B14A4}" destId="{ADBEDB22-A4A2-4DED-AC85-24DE8A226B16}" srcOrd="4" destOrd="0" parTransId="{6D3B9B74-E9A6-416F-B839-51FE1E92385E}" sibTransId="{4223B439-E361-4651-B4A1-D47903D36709}"/>
    <dgm:cxn modelId="{D75B4CB9-3906-463A-86AF-979723D9E4AB}" type="presOf" srcId="{1C1A76C4-4EA0-47D4-9A40-85419F7B14A4}" destId="{C85706A4-733C-4FD6-AE88-8F1ED4BEE3E7}" srcOrd="0" destOrd="0" presId="urn:microsoft.com/office/officeart/2005/8/layout/default"/>
    <dgm:cxn modelId="{08CFA8BE-080B-4454-95D1-07F22EDB4C20}" type="presOf" srcId="{C8AEC0D4-1270-4000-B99F-80046BFAAC68}" destId="{97EB3103-0020-4648-BEB5-FBDFF32FC732}" srcOrd="0" destOrd="0" presId="urn:microsoft.com/office/officeart/2005/8/layout/default"/>
    <dgm:cxn modelId="{45D584F7-E948-42DD-9EEB-5DE9569675C0}" type="presOf" srcId="{FEB3E383-4D1C-4DE5-B855-5C17631959E5}" destId="{53B4D52E-A35C-45E4-94AD-F9E4DB60DC2B}" srcOrd="0" destOrd="0" presId="urn:microsoft.com/office/officeart/2005/8/layout/default"/>
    <dgm:cxn modelId="{13376F04-790F-44C6-A566-AB65F8683F3B}" type="presParOf" srcId="{C85706A4-733C-4FD6-AE88-8F1ED4BEE3E7}" destId="{6ABD25C6-B822-4C48-9526-3543DCB4A4C9}" srcOrd="0" destOrd="0" presId="urn:microsoft.com/office/officeart/2005/8/layout/default"/>
    <dgm:cxn modelId="{F3221D4C-614E-4E0F-9B25-084956DF5F25}" type="presParOf" srcId="{C85706A4-733C-4FD6-AE88-8F1ED4BEE3E7}" destId="{7A32D28D-02BE-455D-8110-8E85FE75C6C2}" srcOrd="1" destOrd="0" presId="urn:microsoft.com/office/officeart/2005/8/layout/default"/>
    <dgm:cxn modelId="{CF504E47-152F-431C-9C4D-6B0CE608C2E4}" type="presParOf" srcId="{C85706A4-733C-4FD6-AE88-8F1ED4BEE3E7}" destId="{53B4D52E-A35C-45E4-94AD-F9E4DB60DC2B}" srcOrd="2" destOrd="0" presId="urn:microsoft.com/office/officeart/2005/8/layout/default"/>
    <dgm:cxn modelId="{AD24A093-FC0C-446B-AB4C-9AC1A1A137B1}" type="presParOf" srcId="{C85706A4-733C-4FD6-AE88-8F1ED4BEE3E7}" destId="{FB25E7B7-BA50-444B-AFCF-1735F23FE872}" srcOrd="3" destOrd="0" presId="urn:microsoft.com/office/officeart/2005/8/layout/default"/>
    <dgm:cxn modelId="{D16F6285-9CD0-4934-B081-7AD8BB948D64}" type="presParOf" srcId="{C85706A4-733C-4FD6-AE88-8F1ED4BEE3E7}" destId="{E178EC0A-D299-46CF-9052-4FDE6EBF7E41}" srcOrd="4" destOrd="0" presId="urn:microsoft.com/office/officeart/2005/8/layout/default"/>
    <dgm:cxn modelId="{8B434929-22BA-4FA8-BC67-451227E79671}" type="presParOf" srcId="{C85706A4-733C-4FD6-AE88-8F1ED4BEE3E7}" destId="{CA16CD08-C0A9-4EAA-8155-3A94BFB302A5}" srcOrd="5" destOrd="0" presId="urn:microsoft.com/office/officeart/2005/8/layout/default"/>
    <dgm:cxn modelId="{BE3BA8BF-7E62-4ACE-B2B3-725CA856E52E}" type="presParOf" srcId="{C85706A4-733C-4FD6-AE88-8F1ED4BEE3E7}" destId="{97EB3103-0020-4648-BEB5-FBDFF32FC732}" srcOrd="6" destOrd="0" presId="urn:microsoft.com/office/officeart/2005/8/layout/default"/>
    <dgm:cxn modelId="{37C605A0-9345-4C2A-914E-2F3BECB7C49E}" type="presParOf" srcId="{C85706A4-733C-4FD6-AE88-8F1ED4BEE3E7}" destId="{06B6DB0A-4360-43F1-8634-6073C2A9FAAB}" srcOrd="7" destOrd="0" presId="urn:microsoft.com/office/officeart/2005/8/layout/default"/>
    <dgm:cxn modelId="{709C192E-77A1-4299-9700-B41ABD032B0F}" type="presParOf" srcId="{C85706A4-733C-4FD6-AE88-8F1ED4BEE3E7}" destId="{24982866-5283-4460-9185-5485778D0700}" srcOrd="8" destOrd="0" presId="urn:microsoft.com/office/officeart/2005/8/layout/default"/>
    <dgm:cxn modelId="{9217A3A8-AF84-476D-952A-B202FD42AD48}" type="presParOf" srcId="{C85706A4-733C-4FD6-AE88-8F1ED4BEE3E7}" destId="{968A876E-D081-4DE7-AA95-6C25850C8771}" srcOrd="9" destOrd="0" presId="urn:microsoft.com/office/officeart/2005/8/layout/default"/>
    <dgm:cxn modelId="{E763E759-0216-46E5-9CC8-17B50DE979FB}" type="presParOf" srcId="{C85706A4-733C-4FD6-AE88-8F1ED4BEE3E7}" destId="{9A7221CD-F51A-4622-9A7E-810082831F1F}" srcOrd="10" destOrd="0" presId="urn:microsoft.com/office/officeart/2005/8/layout/default"/>
    <dgm:cxn modelId="{E74137F5-23BE-4869-ABD4-F33CBBD16970}" type="presParOf" srcId="{C85706A4-733C-4FD6-AE88-8F1ED4BEE3E7}" destId="{72983484-7A7B-4AC7-AE75-7B7E58B34703}" srcOrd="11" destOrd="0" presId="urn:microsoft.com/office/officeart/2005/8/layout/default"/>
    <dgm:cxn modelId="{9F1FBA57-E425-41C1-8B25-ABCEF2AE5A26}" type="presParOf" srcId="{C85706A4-733C-4FD6-AE88-8F1ED4BEE3E7}" destId="{7830050E-8344-4F12-8A91-ED5EB7E1BCBD}" srcOrd="12" destOrd="0" presId="urn:microsoft.com/office/officeart/2005/8/layout/default"/>
    <dgm:cxn modelId="{154C2FF8-354E-4FEC-871E-E15582A90565}" type="presParOf" srcId="{C85706A4-733C-4FD6-AE88-8F1ED4BEE3E7}" destId="{0946590A-DD79-4A92-9D78-E6A75907AA85}" srcOrd="13" destOrd="0" presId="urn:microsoft.com/office/officeart/2005/8/layout/default"/>
    <dgm:cxn modelId="{403765AD-36B4-4FE6-B988-4FC08FB4C531}" type="presParOf" srcId="{C85706A4-733C-4FD6-AE88-8F1ED4BEE3E7}" destId="{0524127D-5882-47A9-B005-5D87CC719D8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15AFDB-4BD5-4ACF-89DC-625269D0B9E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BA933FE-DD69-4789-9670-3CC4E34D72A9}">
      <dgm:prSet/>
      <dgm:spPr/>
      <dgm:t>
        <a:bodyPr/>
        <a:lstStyle/>
        <a:p>
          <a:r>
            <a:rPr lang="en-US" baseline="0"/>
            <a:t>people whose efforts are pretty consistently rewarded develop an internal locus of control. </a:t>
          </a:r>
          <a:endParaRPr lang="en-US"/>
        </a:p>
      </dgm:t>
    </dgm:pt>
    <dgm:pt modelId="{36051D7D-9133-4173-B8C2-C6BEEF9AC96B}" type="parTrans" cxnId="{F87CA90E-23B2-4EB4-96BF-55269BB1C587}">
      <dgm:prSet/>
      <dgm:spPr/>
      <dgm:t>
        <a:bodyPr/>
        <a:lstStyle/>
        <a:p>
          <a:endParaRPr lang="en-US"/>
        </a:p>
      </dgm:t>
    </dgm:pt>
    <dgm:pt modelId="{42083235-38B9-463E-9DF5-DAF4959B880E}" type="sibTrans" cxnId="{F87CA90E-23B2-4EB4-96BF-55269BB1C587}">
      <dgm:prSet/>
      <dgm:spPr/>
      <dgm:t>
        <a:bodyPr/>
        <a:lstStyle/>
        <a:p>
          <a:endParaRPr lang="en-US"/>
        </a:p>
      </dgm:t>
    </dgm:pt>
    <dgm:pt modelId="{0A082BBA-7398-469B-B6E8-AF0E28BE36BC}">
      <dgm:prSet/>
      <dgm:spPr/>
      <dgm:t>
        <a:bodyPr/>
        <a:lstStyle/>
        <a:p>
          <a:r>
            <a:rPr lang="en-US" baseline="0"/>
            <a:t>Those who tend to fairly consistently fail, regardless of the effort they expend, tend to develop an external locus of control. </a:t>
          </a:r>
          <a:endParaRPr lang="en-US"/>
        </a:p>
      </dgm:t>
    </dgm:pt>
    <dgm:pt modelId="{5F488607-FEA5-41D5-800C-A9BBB3396A72}" type="parTrans" cxnId="{45165ED8-4197-415D-810F-8E5D2C1B44CA}">
      <dgm:prSet/>
      <dgm:spPr/>
      <dgm:t>
        <a:bodyPr/>
        <a:lstStyle/>
        <a:p>
          <a:endParaRPr lang="en-US"/>
        </a:p>
      </dgm:t>
    </dgm:pt>
    <dgm:pt modelId="{6AA549B3-477D-4B0E-AC87-414D8B97E2BD}" type="sibTrans" cxnId="{45165ED8-4197-415D-810F-8E5D2C1B44CA}">
      <dgm:prSet/>
      <dgm:spPr/>
      <dgm:t>
        <a:bodyPr/>
        <a:lstStyle/>
        <a:p>
          <a:endParaRPr lang="en-US"/>
        </a:p>
      </dgm:t>
    </dgm:pt>
    <dgm:pt modelId="{8B54B6D1-BA73-4237-B9A5-25AFEC4B7A14}">
      <dgm:prSet/>
      <dgm:spPr/>
      <dgm:t>
        <a:bodyPr/>
        <a:lstStyle/>
        <a:p>
          <a:r>
            <a:rPr lang="en-US" baseline="0"/>
            <a:t>In other words, internals see a causal relationship between behavior and rewards; externals don’t p 122</a:t>
          </a:r>
          <a:endParaRPr lang="en-US"/>
        </a:p>
      </dgm:t>
    </dgm:pt>
    <dgm:pt modelId="{6EF3A8F2-A2F0-4106-B195-28D1AB37F03B}" type="parTrans" cxnId="{7FE113EC-F67C-41E1-9E33-AEDC4C1DBB48}">
      <dgm:prSet/>
      <dgm:spPr/>
      <dgm:t>
        <a:bodyPr/>
        <a:lstStyle/>
        <a:p>
          <a:endParaRPr lang="en-US"/>
        </a:p>
      </dgm:t>
    </dgm:pt>
    <dgm:pt modelId="{9B608E8E-51F6-4E8B-8139-FF65C87D241E}" type="sibTrans" cxnId="{7FE113EC-F67C-41E1-9E33-AEDC4C1DBB48}">
      <dgm:prSet/>
      <dgm:spPr/>
      <dgm:t>
        <a:bodyPr/>
        <a:lstStyle/>
        <a:p>
          <a:endParaRPr lang="en-US"/>
        </a:p>
      </dgm:t>
    </dgm:pt>
    <dgm:pt modelId="{DA53FC42-641D-4C81-A8B5-0C3E52ED0526}" type="pres">
      <dgm:prSet presAssocID="{3115AFDB-4BD5-4ACF-89DC-625269D0B9E1}" presName="hierChild1" presStyleCnt="0">
        <dgm:presLayoutVars>
          <dgm:chPref val="1"/>
          <dgm:dir/>
          <dgm:animOne val="branch"/>
          <dgm:animLvl val="lvl"/>
          <dgm:resizeHandles/>
        </dgm:presLayoutVars>
      </dgm:prSet>
      <dgm:spPr/>
    </dgm:pt>
    <dgm:pt modelId="{15C5787B-EC0F-4A68-A08F-2A9585DD5976}" type="pres">
      <dgm:prSet presAssocID="{BBA933FE-DD69-4789-9670-3CC4E34D72A9}" presName="hierRoot1" presStyleCnt="0"/>
      <dgm:spPr/>
    </dgm:pt>
    <dgm:pt modelId="{84DD8D7B-E591-480A-8E97-7C759C96605F}" type="pres">
      <dgm:prSet presAssocID="{BBA933FE-DD69-4789-9670-3CC4E34D72A9}" presName="composite" presStyleCnt="0"/>
      <dgm:spPr/>
    </dgm:pt>
    <dgm:pt modelId="{37D965F2-31F8-4204-A01B-55418FAAD5EE}" type="pres">
      <dgm:prSet presAssocID="{BBA933FE-DD69-4789-9670-3CC4E34D72A9}" presName="background" presStyleLbl="node0" presStyleIdx="0" presStyleCnt="3"/>
      <dgm:spPr/>
    </dgm:pt>
    <dgm:pt modelId="{1CC17D09-E3D5-4907-ABEC-627B734599F5}" type="pres">
      <dgm:prSet presAssocID="{BBA933FE-DD69-4789-9670-3CC4E34D72A9}" presName="text" presStyleLbl="fgAcc0" presStyleIdx="0" presStyleCnt="3">
        <dgm:presLayoutVars>
          <dgm:chPref val="3"/>
        </dgm:presLayoutVars>
      </dgm:prSet>
      <dgm:spPr/>
    </dgm:pt>
    <dgm:pt modelId="{5D2F3A23-0354-41E2-9866-7E12B09E4DE3}" type="pres">
      <dgm:prSet presAssocID="{BBA933FE-DD69-4789-9670-3CC4E34D72A9}" presName="hierChild2" presStyleCnt="0"/>
      <dgm:spPr/>
    </dgm:pt>
    <dgm:pt modelId="{63FF6A6A-64C0-4019-BA5A-987134791926}" type="pres">
      <dgm:prSet presAssocID="{0A082BBA-7398-469B-B6E8-AF0E28BE36BC}" presName="hierRoot1" presStyleCnt="0"/>
      <dgm:spPr/>
    </dgm:pt>
    <dgm:pt modelId="{FFA3AA43-4551-4C6E-899E-069B55AB001F}" type="pres">
      <dgm:prSet presAssocID="{0A082BBA-7398-469B-B6E8-AF0E28BE36BC}" presName="composite" presStyleCnt="0"/>
      <dgm:spPr/>
    </dgm:pt>
    <dgm:pt modelId="{1EA0D34A-C252-42A6-B9FC-2B9B26D2FD79}" type="pres">
      <dgm:prSet presAssocID="{0A082BBA-7398-469B-B6E8-AF0E28BE36BC}" presName="background" presStyleLbl="node0" presStyleIdx="1" presStyleCnt="3"/>
      <dgm:spPr/>
    </dgm:pt>
    <dgm:pt modelId="{3153D7DF-F764-4CE2-892B-CF792717B96E}" type="pres">
      <dgm:prSet presAssocID="{0A082BBA-7398-469B-B6E8-AF0E28BE36BC}" presName="text" presStyleLbl="fgAcc0" presStyleIdx="1" presStyleCnt="3">
        <dgm:presLayoutVars>
          <dgm:chPref val="3"/>
        </dgm:presLayoutVars>
      </dgm:prSet>
      <dgm:spPr/>
    </dgm:pt>
    <dgm:pt modelId="{5BEACBCA-E306-472B-B82E-1689F2199A63}" type="pres">
      <dgm:prSet presAssocID="{0A082BBA-7398-469B-B6E8-AF0E28BE36BC}" presName="hierChild2" presStyleCnt="0"/>
      <dgm:spPr/>
    </dgm:pt>
    <dgm:pt modelId="{7B88E1C0-CE25-43CF-BDF9-F7AC52A279A6}" type="pres">
      <dgm:prSet presAssocID="{8B54B6D1-BA73-4237-B9A5-25AFEC4B7A14}" presName="hierRoot1" presStyleCnt="0"/>
      <dgm:spPr/>
    </dgm:pt>
    <dgm:pt modelId="{1C9E0FB6-85DD-4D47-8282-BCDAE40F0C27}" type="pres">
      <dgm:prSet presAssocID="{8B54B6D1-BA73-4237-B9A5-25AFEC4B7A14}" presName="composite" presStyleCnt="0"/>
      <dgm:spPr/>
    </dgm:pt>
    <dgm:pt modelId="{E35A6816-4E60-4155-AF14-73784A310A17}" type="pres">
      <dgm:prSet presAssocID="{8B54B6D1-BA73-4237-B9A5-25AFEC4B7A14}" presName="background" presStyleLbl="node0" presStyleIdx="2" presStyleCnt="3"/>
      <dgm:spPr/>
    </dgm:pt>
    <dgm:pt modelId="{6AD36DBB-2A63-42C1-9A42-1AEF89BC734B}" type="pres">
      <dgm:prSet presAssocID="{8B54B6D1-BA73-4237-B9A5-25AFEC4B7A14}" presName="text" presStyleLbl="fgAcc0" presStyleIdx="2" presStyleCnt="3">
        <dgm:presLayoutVars>
          <dgm:chPref val="3"/>
        </dgm:presLayoutVars>
      </dgm:prSet>
      <dgm:spPr/>
    </dgm:pt>
    <dgm:pt modelId="{80EB922E-A180-4859-AEEF-BE0991D88377}" type="pres">
      <dgm:prSet presAssocID="{8B54B6D1-BA73-4237-B9A5-25AFEC4B7A14}" presName="hierChild2" presStyleCnt="0"/>
      <dgm:spPr/>
    </dgm:pt>
  </dgm:ptLst>
  <dgm:cxnLst>
    <dgm:cxn modelId="{F87CA90E-23B2-4EB4-96BF-55269BB1C587}" srcId="{3115AFDB-4BD5-4ACF-89DC-625269D0B9E1}" destId="{BBA933FE-DD69-4789-9670-3CC4E34D72A9}" srcOrd="0" destOrd="0" parTransId="{36051D7D-9133-4173-B8C2-C6BEEF9AC96B}" sibTransId="{42083235-38B9-463E-9DF5-DAF4959B880E}"/>
    <dgm:cxn modelId="{A3458043-4832-48AF-B142-C0C7B4CED8B1}" type="presOf" srcId="{BBA933FE-DD69-4789-9670-3CC4E34D72A9}" destId="{1CC17D09-E3D5-4907-ABEC-627B734599F5}" srcOrd="0" destOrd="0" presId="urn:microsoft.com/office/officeart/2005/8/layout/hierarchy1"/>
    <dgm:cxn modelId="{36DE5F75-E39B-430D-8F62-C71B07DF5583}" type="presOf" srcId="{8B54B6D1-BA73-4237-B9A5-25AFEC4B7A14}" destId="{6AD36DBB-2A63-42C1-9A42-1AEF89BC734B}" srcOrd="0" destOrd="0" presId="urn:microsoft.com/office/officeart/2005/8/layout/hierarchy1"/>
    <dgm:cxn modelId="{8BAA3E79-13C3-49A8-9823-19850BD91080}" type="presOf" srcId="{0A082BBA-7398-469B-B6E8-AF0E28BE36BC}" destId="{3153D7DF-F764-4CE2-892B-CF792717B96E}" srcOrd="0" destOrd="0" presId="urn:microsoft.com/office/officeart/2005/8/layout/hierarchy1"/>
    <dgm:cxn modelId="{4CA45497-3CE9-4E21-9467-EC87C3C08FB5}" type="presOf" srcId="{3115AFDB-4BD5-4ACF-89DC-625269D0B9E1}" destId="{DA53FC42-641D-4C81-A8B5-0C3E52ED0526}" srcOrd="0" destOrd="0" presId="urn:microsoft.com/office/officeart/2005/8/layout/hierarchy1"/>
    <dgm:cxn modelId="{45165ED8-4197-415D-810F-8E5D2C1B44CA}" srcId="{3115AFDB-4BD5-4ACF-89DC-625269D0B9E1}" destId="{0A082BBA-7398-469B-B6E8-AF0E28BE36BC}" srcOrd="1" destOrd="0" parTransId="{5F488607-FEA5-41D5-800C-A9BBB3396A72}" sibTransId="{6AA549B3-477D-4B0E-AC87-414D8B97E2BD}"/>
    <dgm:cxn modelId="{7FE113EC-F67C-41E1-9E33-AEDC4C1DBB48}" srcId="{3115AFDB-4BD5-4ACF-89DC-625269D0B9E1}" destId="{8B54B6D1-BA73-4237-B9A5-25AFEC4B7A14}" srcOrd="2" destOrd="0" parTransId="{6EF3A8F2-A2F0-4106-B195-28D1AB37F03B}" sibTransId="{9B608E8E-51F6-4E8B-8139-FF65C87D241E}"/>
    <dgm:cxn modelId="{487C093E-8AEB-4894-AD91-94203D2684E2}" type="presParOf" srcId="{DA53FC42-641D-4C81-A8B5-0C3E52ED0526}" destId="{15C5787B-EC0F-4A68-A08F-2A9585DD5976}" srcOrd="0" destOrd="0" presId="urn:microsoft.com/office/officeart/2005/8/layout/hierarchy1"/>
    <dgm:cxn modelId="{124A4FBD-7905-4974-880E-E8A86D0C7260}" type="presParOf" srcId="{15C5787B-EC0F-4A68-A08F-2A9585DD5976}" destId="{84DD8D7B-E591-480A-8E97-7C759C96605F}" srcOrd="0" destOrd="0" presId="urn:microsoft.com/office/officeart/2005/8/layout/hierarchy1"/>
    <dgm:cxn modelId="{3FF55F43-8456-40C7-9B25-4DC2919E9B0A}" type="presParOf" srcId="{84DD8D7B-E591-480A-8E97-7C759C96605F}" destId="{37D965F2-31F8-4204-A01B-55418FAAD5EE}" srcOrd="0" destOrd="0" presId="urn:microsoft.com/office/officeart/2005/8/layout/hierarchy1"/>
    <dgm:cxn modelId="{F8B88C67-8375-468C-A413-6B894F0FC304}" type="presParOf" srcId="{84DD8D7B-E591-480A-8E97-7C759C96605F}" destId="{1CC17D09-E3D5-4907-ABEC-627B734599F5}" srcOrd="1" destOrd="0" presId="urn:microsoft.com/office/officeart/2005/8/layout/hierarchy1"/>
    <dgm:cxn modelId="{9C3F1EBE-3C80-48FE-80A5-1F91469C2928}" type="presParOf" srcId="{15C5787B-EC0F-4A68-A08F-2A9585DD5976}" destId="{5D2F3A23-0354-41E2-9866-7E12B09E4DE3}" srcOrd="1" destOrd="0" presId="urn:microsoft.com/office/officeart/2005/8/layout/hierarchy1"/>
    <dgm:cxn modelId="{D17C50AE-3930-4AEA-9D59-3EF139B05125}" type="presParOf" srcId="{DA53FC42-641D-4C81-A8B5-0C3E52ED0526}" destId="{63FF6A6A-64C0-4019-BA5A-987134791926}" srcOrd="1" destOrd="0" presId="urn:microsoft.com/office/officeart/2005/8/layout/hierarchy1"/>
    <dgm:cxn modelId="{E504727A-8A0E-4CDD-B1A8-FBB0A7AC30E0}" type="presParOf" srcId="{63FF6A6A-64C0-4019-BA5A-987134791926}" destId="{FFA3AA43-4551-4C6E-899E-069B55AB001F}" srcOrd="0" destOrd="0" presId="urn:microsoft.com/office/officeart/2005/8/layout/hierarchy1"/>
    <dgm:cxn modelId="{3A9C2BBB-4B2B-4780-B87A-4623DFB5A2DB}" type="presParOf" srcId="{FFA3AA43-4551-4C6E-899E-069B55AB001F}" destId="{1EA0D34A-C252-42A6-B9FC-2B9B26D2FD79}" srcOrd="0" destOrd="0" presId="urn:microsoft.com/office/officeart/2005/8/layout/hierarchy1"/>
    <dgm:cxn modelId="{7A4304A8-9418-4905-8D89-10BE013E2A4B}" type="presParOf" srcId="{FFA3AA43-4551-4C6E-899E-069B55AB001F}" destId="{3153D7DF-F764-4CE2-892B-CF792717B96E}" srcOrd="1" destOrd="0" presId="urn:microsoft.com/office/officeart/2005/8/layout/hierarchy1"/>
    <dgm:cxn modelId="{AE809439-B044-4DB3-B155-9B0CE60581EC}" type="presParOf" srcId="{63FF6A6A-64C0-4019-BA5A-987134791926}" destId="{5BEACBCA-E306-472B-B82E-1689F2199A63}" srcOrd="1" destOrd="0" presId="urn:microsoft.com/office/officeart/2005/8/layout/hierarchy1"/>
    <dgm:cxn modelId="{0C2A6160-9FD7-4E60-BD3D-DE2FD4F968EB}" type="presParOf" srcId="{DA53FC42-641D-4C81-A8B5-0C3E52ED0526}" destId="{7B88E1C0-CE25-43CF-BDF9-F7AC52A279A6}" srcOrd="2" destOrd="0" presId="urn:microsoft.com/office/officeart/2005/8/layout/hierarchy1"/>
    <dgm:cxn modelId="{4759BA32-9836-4290-800E-B24EE51443CB}" type="presParOf" srcId="{7B88E1C0-CE25-43CF-BDF9-F7AC52A279A6}" destId="{1C9E0FB6-85DD-4D47-8282-BCDAE40F0C27}" srcOrd="0" destOrd="0" presId="urn:microsoft.com/office/officeart/2005/8/layout/hierarchy1"/>
    <dgm:cxn modelId="{981A9C02-F936-4386-927A-D4CB9172D372}" type="presParOf" srcId="{1C9E0FB6-85DD-4D47-8282-BCDAE40F0C27}" destId="{E35A6816-4E60-4155-AF14-73784A310A17}" srcOrd="0" destOrd="0" presId="urn:microsoft.com/office/officeart/2005/8/layout/hierarchy1"/>
    <dgm:cxn modelId="{449ED0BC-A812-47D0-8EEA-947F365316E2}" type="presParOf" srcId="{1C9E0FB6-85DD-4D47-8282-BCDAE40F0C27}" destId="{6AD36DBB-2A63-42C1-9A42-1AEF89BC734B}" srcOrd="1" destOrd="0" presId="urn:microsoft.com/office/officeart/2005/8/layout/hierarchy1"/>
    <dgm:cxn modelId="{7CF8927C-C797-43D1-918D-6CC24EA9376B}" type="presParOf" srcId="{7B88E1C0-CE25-43CF-BDF9-F7AC52A279A6}" destId="{80EB922E-A180-4859-AEEF-BE0991D883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87DB5-AD3C-4B90-942D-152C55BBF4AA}">
      <dsp:nvSpPr>
        <dsp:cNvPr id="0" name=""/>
        <dsp:cNvSpPr/>
      </dsp:nvSpPr>
      <dsp:spPr>
        <a:xfrm>
          <a:off x="0" y="378"/>
          <a:ext cx="9810750" cy="5209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40668-3D83-49C2-A78D-5A4139EF4A20}">
      <dsp:nvSpPr>
        <dsp:cNvPr id="0" name=""/>
        <dsp:cNvSpPr/>
      </dsp:nvSpPr>
      <dsp:spPr>
        <a:xfrm>
          <a:off x="157597" y="117599"/>
          <a:ext cx="286541" cy="2865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27CCA5-3E40-4F8C-A091-716DB9503555}">
      <dsp:nvSpPr>
        <dsp:cNvPr id="0" name=""/>
        <dsp:cNvSpPr/>
      </dsp:nvSpPr>
      <dsp:spPr>
        <a:xfrm>
          <a:off x="601737" y="378"/>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CA" sz="1500" kern="1200"/>
            <a:t>What Is Explanatory Style?</a:t>
          </a:r>
          <a:endParaRPr lang="en-US" sz="1500" kern="1200"/>
        </a:p>
      </dsp:txBody>
      <dsp:txXfrm>
        <a:off x="601737" y="378"/>
        <a:ext cx="9209012" cy="520984"/>
      </dsp:txXfrm>
    </dsp:sp>
    <dsp:sp modelId="{3D2BB0FB-E465-45F5-9D87-062288D5641D}">
      <dsp:nvSpPr>
        <dsp:cNvPr id="0" name=""/>
        <dsp:cNvSpPr/>
      </dsp:nvSpPr>
      <dsp:spPr>
        <a:xfrm>
          <a:off x="0" y="651609"/>
          <a:ext cx="9810750" cy="5209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22CE1E-E1DD-4301-90D0-10F6825BC4B2}">
      <dsp:nvSpPr>
        <dsp:cNvPr id="0" name=""/>
        <dsp:cNvSpPr/>
      </dsp:nvSpPr>
      <dsp:spPr>
        <a:xfrm>
          <a:off x="157597" y="768830"/>
          <a:ext cx="286541" cy="2865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115EC5-E33A-48D7-BE0B-99B3DC854F49}">
      <dsp:nvSpPr>
        <dsp:cNvPr id="0" name=""/>
        <dsp:cNvSpPr/>
      </dsp:nvSpPr>
      <dsp:spPr>
        <a:xfrm>
          <a:off x="601737" y="651609"/>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Explanatory style is the way in which people perceive or explain the events in their lives.</a:t>
          </a:r>
        </a:p>
      </dsp:txBody>
      <dsp:txXfrm>
        <a:off x="601737" y="651609"/>
        <a:ext cx="9209012" cy="520984"/>
      </dsp:txXfrm>
    </dsp:sp>
    <dsp:sp modelId="{59D80D1F-7890-4D62-89FA-DB1C71E8CE17}">
      <dsp:nvSpPr>
        <dsp:cNvPr id="0" name=""/>
        <dsp:cNvSpPr/>
      </dsp:nvSpPr>
      <dsp:spPr>
        <a:xfrm>
          <a:off x="0" y="1302839"/>
          <a:ext cx="9810750" cy="5209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AC30E-F4FE-427B-BB44-48465427012A}">
      <dsp:nvSpPr>
        <dsp:cNvPr id="0" name=""/>
        <dsp:cNvSpPr/>
      </dsp:nvSpPr>
      <dsp:spPr>
        <a:xfrm>
          <a:off x="157597" y="1420061"/>
          <a:ext cx="286541" cy="2865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E5A716-A7AF-4067-8DCF-4655FEC5101D}">
      <dsp:nvSpPr>
        <dsp:cNvPr id="0" name=""/>
        <dsp:cNvSpPr/>
      </dsp:nvSpPr>
      <dsp:spPr>
        <a:xfrm>
          <a:off x="601737" y="1302839"/>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Explanatory style can be either optimistic or pessimistic,</a:t>
          </a:r>
        </a:p>
      </dsp:txBody>
      <dsp:txXfrm>
        <a:off x="601737" y="1302839"/>
        <a:ext cx="9209012" cy="520984"/>
      </dsp:txXfrm>
    </dsp:sp>
    <dsp:sp modelId="{312D2E70-1377-4954-BC47-519008A8737D}">
      <dsp:nvSpPr>
        <dsp:cNvPr id="0" name=""/>
        <dsp:cNvSpPr/>
      </dsp:nvSpPr>
      <dsp:spPr>
        <a:xfrm>
          <a:off x="0" y="1954070"/>
          <a:ext cx="9810750" cy="5209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6D161-1944-4A6A-A630-468F18085C1E}">
      <dsp:nvSpPr>
        <dsp:cNvPr id="0" name=""/>
        <dsp:cNvSpPr/>
      </dsp:nvSpPr>
      <dsp:spPr>
        <a:xfrm>
          <a:off x="157597" y="2071291"/>
          <a:ext cx="286541" cy="2865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5C04F-26ED-4BFB-B2CF-23E3D7AF1BB0}">
      <dsp:nvSpPr>
        <dsp:cNvPr id="0" name=""/>
        <dsp:cNvSpPr/>
      </dsp:nvSpPr>
      <dsp:spPr>
        <a:xfrm>
          <a:off x="601737" y="1954070"/>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Explanatory style consists of three dimensions: </a:t>
          </a:r>
        </a:p>
      </dsp:txBody>
      <dsp:txXfrm>
        <a:off x="601737" y="1954070"/>
        <a:ext cx="9209012" cy="520984"/>
      </dsp:txXfrm>
    </dsp:sp>
    <dsp:sp modelId="{4C1B3584-1F8B-44FD-943D-AEF46D160E84}">
      <dsp:nvSpPr>
        <dsp:cNvPr id="0" name=""/>
        <dsp:cNvSpPr/>
      </dsp:nvSpPr>
      <dsp:spPr>
        <a:xfrm>
          <a:off x="0" y="2605300"/>
          <a:ext cx="9810750" cy="5209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6E5CBD-0AF6-40A9-A47B-75C2F0306B9C}">
      <dsp:nvSpPr>
        <dsp:cNvPr id="0" name=""/>
        <dsp:cNvSpPr/>
      </dsp:nvSpPr>
      <dsp:spPr>
        <a:xfrm>
          <a:off x="157597" y="2722522"/>
          <a:ext cx="286541" cy="2865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D6C77-21D9-41F2-907E-673E60E196C8}">
      <dsp:nvSpPr>
        <dsp:cNvPr id="0" name=""/>
        <dsp:cNvSpPr/>
      </dsp:nvSpPr>
      <dsp:spPr>
        <a:xfrm>
          <a:off x="601737" y="2605300"/>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(1) whether you believe you have control or influence over the things that happen in your life (the internal/external dimension); </a:t>
          </a:r>
        </a:p>
      </dsp:txBody>
      <dsp:txXfrm>
        <a:off x="601737" y="2605300"/>
        <a:ext cx="9209012" cy="520984"/>
      </dsp:txXfrm>
    </dsp:sp>
    <dsp:sp modelId="{E4445256-3325-4031-8DFB-CC247FBF588C}">
      <dsp:nvSpPr>
        <dsp:cNvPr id="0" name=""/>
        <dsp:cNvSpPr/>
      </dsp:nvSpPr>
      <dsp:spPr>
        <a:xfrm>
          <a:off x="0" y="3256531"/>
          <a:ext cx="9810750" cy="5209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D6250-7837-447B-99F1-CD69B4617EFB}">
      <dsp:nvSpPr>
        <dsp:cNvPr id="0" name=""/>
        <dsp:cNvSpPr/>
      </dsp:nvSpPr>
      <dsp:spPr>
        <a:xfrm>
          <a:off x="157597" y="3373752"/>
          <a:ext cx="286541" cy="2865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213F2F-78E0-4990-8483-E9D3AE1C9A9A}">
      <dsp:nvSpPr>
        <dsp:cNvPr id="0" name=""/>
        <dsp:cNvSpPr/>
      </dsp:nvSpPr>
      <dsp:spPr>
        <a:xfrm>
          <a:off x="601737" y="3256531"/>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(2) whether you believe a repeated event will always turn out the same or can be changed (the stable/unstable dimension); and </a:t>
          </a:r>
        </a:p>
      </dsp:txBody>
      <dsp:txXfrm>
        <a:off x="601737" y="3256531"/>
        <a:ext cx="9209012" cy="520984"/>
      </dsp:txXfrm>
    </dsp:sp>
    <dsp:sp modelId="{0FB8F68E-99BD-4CFA-A837-CD959822255A}">
      <dsp:nvSpPr>
        <dsp:cNvPr id="0" name=""/>
        <dsp:cNvSpPr/>
      </dsp:nvSpPr>
      <dsp:spPr>
        <a:xfrm>
          <a:off x="0" y="3907762"/>
          <a:ext cx="9810750" cy="5209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11EDD-99A2-4EFD-ADF9-BC22FA75FD44}">
      <dsp:nvSpPr>
        <dsp:cNvPr id="0" name=""/>
        <dsp:cNvSpPr/>
      </dsp:nvSpPr>
      <dsp:spPr>
        <a:xfrm>
          <a:off x="157597" y="4024983"/>
          <a:ext cx="286541" cy="2865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983730-8C9E-47A0-8173-DF9F7AD193CC}">
      <dsp:nvSpPr>
        <dsp:cNvPr id="0" name=""/>
        <dsp:cNvSpPr/>
      </dsp:nvSpPr>
      <dsp:spPr>
        <a:xfrm>
          <a:off x="601737" y="3907762"/>
          <a:ext cx="9209012" cy="52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38" tIns="55138" rIns="55138" bIns="55138" numCol="1" spcCol="1270" anchor="ctr" anchorCtr="0">
          <a:noAutofit/>
        </a:bodyPr>
        <a:lstStyle/>
        <a:p>
          <a:pPr marL="0" lvl="0" indent="0" algn="l" defTabSz="666750">
            <a:lnSpc>
              <a:spcPct val="90000"/>
            </a:lnSpc>
            <a:spcBef>
              <a:spcPct val="0"/>
            </a:spcBef>
            <a:spcAft>
              <a:spcPct val="35000"/>
            </a:spcAft>
            <a:buNone/>
          </a:pPr>
          <a:r>
            <a:rPr lang="en-US" sz="1500" kern="1200"/>
            <a:t>(3) whether you recognize a specific event as fairly isolated or you generalize it to encompass many other events (the global/specific dimension). P 104</a:t>
          </a:r>
        </a:p>
      </dsp:txBody>
      <dsp:txXfrm>
        <a:off x="601737" y="3907762"/>
        <a:ext cx="9209012" cy="5209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B8CF8-5C9D-41FF-A4BC-54EEC72A5F1A}">
      <dsp:nvSpPr>
        <dsp:cNvPr id="0" name=""/>
        <dsp:cNvSpPr/>
      </dsp:nvSpPr>
      <dsp:spPr>
        <a:xfrm>
          <a:off x="0" y="422814"/>
          <a:ext cx="5568287" cy="236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An important part of self-esteem is what psychologists call </a:t>
          </a:r>
          <a:r>
            <a:rPr lang="en-US" sz="2200" b="1" kern="1200" dirty="0"/>
            <a:t>self-efficacy, your perception of your own ability to do a specific task and to overcome the difficulties inherent in that specific task</a:t>
          </a:r>
          <a:r>
            <a:rPr lang="en-US" sz="2200" kern="1200" dirty="0"/>
            <a:t>…It’s your belief in yourself, </a:t>
          </a:r>
          <a:r>
            <a:rPr lang="en-US" sz="2200" b="1" kern="1200" dirty="0"/>
            <a:t>your conviction that you can manage the adverse events that come along in your life. </a:t>
          </a:r>
        </a:p>
      </dsp:txBody>
      <dsp:txXfrm>
        <a:off x="115600" y="538414"/>
        <a:ext cx="5337087" cy="2136880"/>
      </dsp:txXfrm>
    </dsp:sp>
    <dsp:sp modelId="{7026DA4F-FD67-4B21-99C2-D7EFDD0BB17A}">
      <dsp:nvSpPr>
        <dsp:cNvPr id="0" name=""/>
        <dsp:cNvSpPr/>
      </dsp:nvSpPr>
      <dsp:spPr>
        <a:xfrm>
          <a:off x="0" y="2854255"/>
          <a:ext cx="5568287" cy="2368080"/>
        </a:xfrm>
        <a:prstGeom prst="round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Belief in oneself is one of the most powerful weapons we have in protecting our health and living longer. It has a startling impact on wellness. And we are able to harness it to our advantage. P 132</a:t>
          </a:r>
        </a:p>
      </dsp:txBody>
      <dsp:txXfrm>
        <a:off x="115600" y="2969855"/>
        <a:ext cx="5337087" cy="213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6449E-F84D-40CB-B4EB-32CFFF3C627A}">
      <dsp:nvSpPr>
        <dsp:cNvPr id="0" name=""/>
        <dsp:cNvSpPr/>
      </dsp:nvSpPr>
      <dsp:spPr>
        <a:xfrm>
          <a:off x="147063" y="1242"/>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Those with an optimistic style:                                                                       </a:t>
          </a:r>
          <a:endParaRPr lang="en-US" sz="1600" kern="1200"/>
        </a:p>
      </dsp:txBody>
      <dsp:txXfrm>
        <a:off x="147063" y="1242"/>
        <a:ext cx="2213134" cy="1327880"/>
      </dsp:txXfrm>
    </dsp:sp>
    <dsp:sp modelId="{6892A879-B984-4C36-9E07-621A59467848}">
      <dsp:nvSpPr>
        <dsp:cNvPr id="0" name=""/>
        <dsp:cNvSpPr/>
      </dsp:nvSpPr>
      <dsp:spPr>
        <a:xfrm>
          <a:off x="2581510" y="1242"/>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Are hopeful                                                                           </a:t>
          </a:r>
          <a:endParaRPr lang="en-US" sz="1600" kern="1200"/>
        </a:p>
      </dsp:txBody>
      <dsp:txXfrm>
        <a:off x="2581510" y="1242"/>
        <a:ext cx="2213134" cy="1327880"/>
      </dsp:txXfrm>
    </dsp:sp>
    <dsp:sp modelId="{A7580B9A-4FD9-47BA-8F7D-FAEFBA9BCF6D}">
      <dsp:nvSpPr>
        <dsp:cNvPr id="0" name=""/>
        <dsp:cNvSpPr/>
      </dsp:nvSpPr>
      <dsp:spPr>
        <a:xfrm>
          <a:off x="5015958" y="1242"/>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Work hard and persist in order to overcome obstacles                                                                           </a:t>
          </a:r>
          <a:endParaRPr lang="en-US" sz="1600" kern="1200"/>
        </a:p>
      </dsp:txBody>
      <dsp:txXfrm>
        <a:off x="5015958" y="1242"/>
        <a:ext cx="2213134" cy="1327880"/>
      </dsp:txXfrm>
    </dsp:sp>
    <dsp:sp modelId="{BB48B0FC-382A-4B8D-A95C-F16F97E56414}">
      <dsp:nvSpPr>
        <dsp:cNvPr id="0" name=""/>
        <dsp:cNvSpPr/>
      </dsp:nvSpPr>
      <dsp:spPr>
        <a:xfrm>
          <a:off x="7450406" y="1242"/>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Seek advancement                                                                           </a:t>
          </a:r>
          <a:endParaRPr lang="en-US" sz="1600" kern="1200"/>
        </a:p>
      </dsp:txBody>
      <dsp:txXfrm>
        <a:off x="7450406" y="1242"/>
        <a:ext cx="2213134" cy="1327880"/>
      </dsp:txXfrm>
    </dsp:sp>
    <dsp:sp modelId="{6D7686E1-3BDA-4376-9BE8-DADC68DC5525}">
      <dsp:nvSpPr>
        <dsp:cNvPr id="0" name=""/>
        <dsp:cNvSpPr/>
      </dsp:nvSpPr>
      <dsp:spPr>
        <a:xfrm>
          <a:off x="147063" y="1550436"/>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Inspire others                                                                          </a:t>
          </a:r>
          <a:endParaRPr lang="en-US" sz="1600" kern="1200"/>
        </a:p>
      </dsp:txBody>
      <dsp:txXfrm>
        <a:off x="147063" y="1550436"/>
        <a:ext cx="2213134" cy="1327880"/>
      </dsp:txXfrm>
    </dsp:sp>
    <dsp:sp modelId="{1669C6ED-418E-4117-B3F4-8E0D78649971}">
      <dsp:nvSpPr>
        <dsp:cNvPr id="0" name=""/>
        <dsp:cNvSpPr/>
      </dsp:nvSpPr>
      <dsp:spPr>
        <a:xfrm>
          <a:off x="2581510" y="1550436"/>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Are bold and adventurous                                                                           </a:t>
          </a:r>
          <a:endParaRPr lang="en-US" sz="1600" kern="1200"/>
        </a:p>
      </dsp:txBody>
      <dsp:txXfrm>
        <a:off x="2581510" y="1550436"/>
        <a:ext cx="2213134" cy="1327880"/>
      </dsp:txXfrm>
    </dsp:sp>
    <dsp:sp modelId="{D74526D3-78AE-4CB1-A605-EC1D09ECA91D}">
      <dsp:nvSpPr>
        <dsp:cNvPr id="0" name=""/>
        <dsp:cNvSpPr/>
      </dsp:nvSpPr>
      <dsp:spPr>
        <a:xfrm>
          <a:off x="5015958" y="1550436"/>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Explore, seize possibilities, and discount or dismiss risks                                                                           </a:t>
          </a:r>
          <a:endParaRPr lang="en-US" sz="1600" kern="1200"/>
        </a:p>
      </dsp:txBody>
      <dsp:txXfrm>
        <a:off x="5015958" y="1550436"/>
        <a:ext cx="2213134" cy="1327880"/>
      </dsp:txXfrm>
    </dsp:sp>
    <dsp:sp modelId="{F2A08A2D-CFEA-41BF-B18A-B6A1543DE521}">
      <dsp:nvSpPr>
        <dsp:cNvPr id="0" name=""/>
        <dsp:cNvSpPr/>
      </dsp:nvSpPr>
      <dsp:spPr>
        <a:xfrm>
          <a:off x="7450406" y="1550436"/>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Recover quickly from setbacks                                                                          </a:t>
          </a:r>
          <a:endParaRPr lang="en-US" sz="1600" kern="1200"/>
        </a:p>
      </dsp:txBody>
      <dsp:txXfrm>
        <a:off x="7450406" y="1550436"/>
        <a:ext cx="2213134" cy="1327880"/>
      </dsp:txXfrm>
    </dsp:sp>
    <dsp:sp modelId="{0EE225FD-2A39-4AB0-950E-EB62DA386CE5}">
      <dsp:nvSpPr>
        <dsp:cNvPr id="0" name=""/>
        <dsp:cNvSpPr/>
      </dsp:nvSpPr>
      <dsp:spPr>
        <a:xfrm>
          <a:off x="2581510" y="3099630"/>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Are unlikely to suffer from depression p 107</a:t>
          </a:r>
          <a:endParaRPr lang="en-US" sz="1600" kern="1200"/>
        </a:p>
      </dsp:txBody>
      <dsp:txXfrm>
        <a:off x="2581510" y="3099630"/>
        <a:ext cx="2213134" cy="1327880"/>
      </dsp:txXfrm>
    </dsp:sp>
    <dsp:sp modelId="{F683D69D-EE0D-47F3-AD7D-ED1BBC04DFBD}">
      <dsp:nvSpPr>
        <dsp:cNvPr id="0" name=""/>
        <dsp:cNvSpPr/>
      </dsp:nvSpPr>
      <dsp:spPr>
        <a:xfrm>
          <a:off x="5015958" y="3099630"/>
          <a:ext cx="2213134" cy="13278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Too much optimism can also cause people to avoid responsibility, take unwise risks, become reckless, or make unrealistic plans.</a:t>
          </a:r>
          <a:endParaRPr lang="en-US" sz="1600" kern="1200"/>
        </a:p>
      </dsp:txBody>
      <dsp:txXfrm>
        <a:off x="5015958" y="3099630"/>
        <a:ext cx="2213134" cy="132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50DBA-715B-497B-ABCE-0D52E93DD273}">
      <dsp:nvSpPr>
        <dsp:cNvPr id="0" name=""/>
        <dsp:cNvSpPr/>
      </dsp:nvSpPr>
      <dsp:spPr>
        <a:xfrm>
          <a:off x="2948" y="310511"/>
          <a:ext cx="2339325" cy="14035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Have a keen sense of reality                                                                           </a:t>
          </a:r>
        </a:p>
      </dsp:txBody>
      <dsp:txXfrm>
        <a:off x="2948" y="310511"/>
        <a:ext cx="2339325" cy="1403595"/>
      </dsp:txXfrm>
    </dsp:sp>
    <dsp:sp modelId="{FCD50A80-CF63-4D19-876F-700EF0CAD48C}">
      <dsp:nvSpPr>
        <dsp:cNvPr id="0" name=""/>
        <dsp:cNvSpPr/>
      </dsp:nvSpPr>
      <dsp:spPr>
        <a:xfrm>
          <a:off x="2576207" y="310511"/>
          <a:ext cx="2339325" cy="1403595"/>
        </a:xfrm>
        <a:prstGeom prst="rect">
          <a:avLst/>
        </a:prstGeom>
        <a:solidFill>
          <a:schemeClr val="accent2">
            <a:hueOff val="-139669"/>
            <a:satOff val="-1492"/>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skeptical and defensive                                                                                                         </a:t>
          </a:r>
        </a:p>
      </dsp:txBody>
      <dsp:txXfrm>
        <a:off x="2576207" y="310511"/>
        <a:ext cx="2339325" cy="1403595"/>
      </dsp:txXfrm>
    </dsp:sp>
    <dsp:sp modelId="{C766396C-1931-43F5-A026-ADEB7410F5B3}">
      <dsp:nvSpPr>
        <dsp:cNvPr id="0" name=""/>
        <dsp:cNvSpPr/>
      </dsp:nvSpPr>
      <dsp:spPr>
        <a:xfrm>
          <a:off x="5149465" y="310511"/>
          <a:ext cx="2339325" cy="1403595"/>
        </a:xfrm>
        <a:prstGeom prst="rect">
          <a:avLst/>
        </a:prstGeom>
        <a:solidFill>
          <a:schemeClr val="accent2">
            <a:hueOff val="-279338"/>
            <a:satOff val="-2983"/>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cautious and timid                                                                           </a:t>
          </a:r>
        </a:p>
      </dsp:txBody>
      <dsp:txXfrm>
        <a:off x="5149465" y="310511"/>
        <a:ext cx="2339325" cy="1403595"/>
      </dsp:txXfrm>
    </dsp:sp>
    <dsp:sp modelId="{7B8AC5B0-4067-4AD1-81B8-F74FD3568352}">
      <dsp:nvSpPr>
        <dsp:cNvPr id="0" name=""/>
        <dsp:cNvSpPr/>
      </dsp:nvSpPr>
      <dsp:spPr>
        <a:xfrm>
          <a:off x="7722723" y="310511"/>
          <a:ext cx="2339325" cy="1403595"/>
        </a:xfrm>
        <a:prstGeom prst="rect">
          <a:avLst/>
        </a:prstGeom>
        <a:solidFill>
          <a:schemeClr val="accent2">
            <a:hueOff val="-419007"/>
            <a:satOff val="-447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Highlight and emphasize risks, seeking to protect themselves and others                                                                           </a:t>
          </a:r>
        </a:p>
      </dsp:txBody>
      <dsp:txXfrm>
        <a:off x="7722723" y="310511"/>
        <a:ext cx="2339325" cy="1403595"/>
      </dsp:txXfrm>
    </dsp:sp>
    <dsp:sp modelId="{06951D3C-2B0C-41AB-977E-72E4AEB44F01}">
      <dsp:nvSpPr>
        <dsp:cNvPr id="0" name=""/>
        <dsp:cNvSpPr/>
      </dsp:nvSpPr>
      <dsp:spPr>
        <a:xfrm>
          <a:off x="1289577" y="1948039"/>
          <a:ext cx="2339325" cy="1403595"/>
        </a:xfrm>
        <a:prstGeom prst="rect">
          <a:avLst/>
        </a:prstGeom>
        <a:solidFill>
          <a:schemeClr val="accent2">
            <a:hueOff val="-558676"/>
            <a:satOff val="-5967"/>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conservative                                                                           </a:t>
          </a:r>
        </a:p>
      </dsp:txBody>
      <dsp:txXfrm>
        <a:off x="1289577" y="1948039"/>
        <a:ext cx="2339325" cy="1403595"/>
      </dsp:txXfrm>
    </dsp:sp>
    <dsp:sp modelId="{738C7F46-8421-4116-83DB-56D60E75B8E2}">
      <dsp:nvSpPr>
        <dsp:cNvPr id="0" name=""/>
        <dsp:cNvSpPr/>
      </dsp:nvSpPr>
      <dsp:spPr>
        <a:xfrm>
          <a:off x="3862836" y="1948039"/>
          <a:ext cx="2339325" cy="1403595"/>
        </a:xfrm>
        <a:prstGeom prst="rect">
          <a:avLst/>
        </a:prstGeom>
        <a:solidFill>
          <a:schemeClr val="accent2">
            <a:hueOff val="-698344"/>
            <a:satOff val="-7458"/>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Recover slowly—if at all—from setbacks, and tend to wallow in defeat</a:t>
          </a:r>
        </a:p>
      </dsp:txBody>
      <dsp:txXfrm>
        <a:off x="3862836" y="1948039"/>
        <a:ext cx="2339325" cy="1403595"/>
      </dsp:txXfrm>
    </dsp:sp>
    <dsp:sp modelId="{734A5BA0-DCC8-4FCA-AA83-F09D72D5C342}">
      <dsp:nvSpPr>
        <dsp:cNvPr id="0" name=""/>
        <dsp:cNvSpPr/>
      </dsp:nvSpPr>
      <dsp:spPr>
        <a:xfrm>
          <a:off x="6436094" y="1948039"/>
          <a:ext cx="2339325" cy="1403595"/>
        </a:xfrm>
        <a:prstGeom prst="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Excessive pessimism can result in unwarranted fear, anxiety, guilt, or shame. It can also cause inaction, passive behavior, and depression. P 107</a:t>
          </a:r>
        </a:p>
      </dsp:txBody>
      <dsp:txXfrm>
        <a:off x="6436094" y="1948039"/>
        <a:ext cx="2339325" cy="1403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FF70F-9490-47FC-AC3C-8CFFF4D658F3}">
      <dsp:nvSpPr>
        <dsp:cNvPr id="0" name=""/>
        <dsp:cNvSpPr/>
      </dsp:nvSpPr>
      <dsp:spPr>
        <a:xfrm>
          <a:off x="1228"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2AF4A-8CC0-4C89-8C2B-D104D3F201D1}">
      <dsp:nvSpPr>
        <dsp:cNvPr id="0" name=""/>
        <dsp:cNvSpPr/>
      </dsp:nvSpPr>
      <dsp:spPr>
        <a:xfrm>
          <a:off x="480397"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Some research indicates it’s genetic</a:t>
          </a:r>
        </a:p>
      </dsp:txBody>
      <dsp:txXfrm>
        <a:off x="560603" y="769660"/>
        <a:ext cx="4152105" cy="2578036"/>
      </dsp:txXfrm>
    </dsp:sp>
    <dsp:sp modelId="{48339FB1-436C-44DA-BBE2-D4266C20A92E}">
      <dsp:nvSpPr>
        <dsp:cNvPr id="0" name=""/>
        <dsp:cNvSpPr/>
      </dsp:nvSpPr>
      <dsp:spPr>
        <a:xfrm>
          <a:off x="5272083" y="234244"/>
          <a:ext cx="4312517" cy="273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930BD-764C-493D-807D-92A541A3EE54}">
      <dsp:nvSpPr>
        <dsp:cNvPr id="0" name=""/>
        <dsp:cNvSpPr/>
      </dsp:nvSpPr>
      <dsp:spPr>
        <a:xfrm>
          <a:off x="5751251" y="689454"/>
          <a:ext cx="4312517" cy="27384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Other research indicates it’s a learned behavior, there is the potential for change.  P 108</a:t>
          </a:r>
        </a:p>
      </dsp:txBody>
      <dsp:txXfrm>
        <a:off x="5831457" y="769660"/>
        <a:ext cx="4152105" cy="2578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033EF-C27C-4265-B2CB-E51C1A874E16}">
      <dsp:nvSpPr>
        <dsp:cNvPr id="0" name=""/>
        <dsp:cNvSpPr/>
      </dsp:nvSpPr>
      <dsp:spPr>
        <a:xfrm>
          <a:off x="0" y="559615"/>
          <a:ext cx="5568287" cy="720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a:t>One technique that uses an ABCDE mnemonic was developed by Dr. Albert Ellis to help people overcome a tendency to pessimism and has been used in cognitive therapy to help people make significant change:24                                                                                          </a:t>
          </a:r>
          <a:endParaRPr lang="en-US" sz="1400" kern="1200"/>
        </a:p>
      </dsp:txBody>
      <dsp:txXfrm>
        <a:off x="35183" y="594798"/>
        <a:ext cx="5497921" cy="650354"/>
      </dsp:txXfrm>
    </dsp:sp>
    <dsp:sp modelId="{11A12D6C-C8D9-4360-9908-27C011D8E3B3}">
      <dsp:nvSpPr>
        <dsp:cNvPr id="0" name=""/>
        <dsp:cNvSpPr/>
      </dsp:nvSpPr>
      <dsp:spPr>
        <a:xfrm>
          <a:off x="0" y="1320655"/>
          <a:ext cx="5568287" cy="720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Adversity</a:t>
          </a:r>
          <a:r>
            <a:rPr lang="en-US" sz="1400" kern="1200" baseline="0"/>
            <a:t>: when adversity happens—as it always will—think about what caused it.                                                                              </a:t>
          </a:r>
          <a:endParaRPr lang="en-US" sz="1400" kern="1200"/>
        </a:p>
      </dsp:txBody>
      <dsp:txXfrm>
        <a:off x="35183" y="1355838"/>
        <a:ext cx="5497921" cy="650354"/>
      </dsp:txXfrm>
    </dsp:sp>
    <dsp:sp modelId="{7FCFDD3E-6217-4EE6-A574-46469747EADA}">
      <dsp:nvSpPr>
        <dsp:cNvPr id="0" name=""/>
        <dsp:cNvSpPr/>
      </dsp:nvSpPr>
      <dsp:spPr>
        <a:xfrm>
          <a:off x="0" y="2081695"/>
          <a:ext cx="5568287" cy="720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Belief:</a:t>
          </a:r>
          <a:r>
            <a:rPr lang="en-US" sz="1400" kern="1200" baseline="0"/>
            <a:t> determine how you explain the failure to yourself.                                                                              </a:t>
          </a:r>
          <a:endParaRPr lang="en-US" sz="1400" kern="1200"/>
        </a:p>
      </dsp:txBody>
      <dsp:txXfrm>
        <a:off x="35183" y="2116878"/>
        <a:ext cx="5497921" cy="650354"/>
      </dsp:txXfrm>
    </dsp:sp>
    <dsp:sp modelId="{D404AAE1-815C-4965-BBF8-B53135994F37}">
      <dsp:nvSpPr>
        <dsp:cNvPr id="0" name=""/>
        <dsp:cNvSpPr/>
      </dsp:nvSpPr>
      <dsp:spPr>
        <a:xfrm>
          <a:off x="0" y="2842734"/>
          <a:ext cx="5568287" cy="720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Consequences</a:t>
          </a:r>
          <a:r>
            <a:rPr lang="en-US" sz="1400" kern="1200" baseline="0"/>
            <a:t>: if you have a negative belief (pessimistic explanatory style) about what caused the event, realize those negative beliefs will have consequences—you might feel shame, get depressed, or feel overwhelmed.                                                                              </a:t>
          </a:r>
          <a:endParaRPr lang="en-US" sz="1400" kern="1200"/>
        </a:p>
      </dsp:txBody>
      <dsp:txXfrm>
        <a:off x="35183" y="2877917"/>
        <a:ext cx="5497921" cy="650354"/>
      </dsp:txXfrm>
    </dsp:sp>
    <dsp:sp modelId="{4C5F4DA2-0784-40B6-B7D5-69E92E9605C1}">
      <dsp:nvSpPr>
        <dsp:cNvPr id="0" name=""/>
        <dsp:cNvSpPr/>
      </dsp:nvSpPr>
      <dsp:spPr>
        <a:xfrm>
          <a:off x="0" y="3603775"/>
          <a:ext cx="5568287" cy="720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Dispute your negative beliefs</a:t>
          </a:r>
          <a:r>
            <a:rPr lang="en-US" sz="1400" kern="1200" baseline="0"/>
            <a:t>. Create more accurate, objective beliefs to explain the adversity.                                                                              </a:t>
          </a:r>
          <a:endParaRPr lang="en-US" sz="1400" kern="1200"/>
        </a:p>
      </dsp:txBody>
      <dsp:txXfrm>
        <a:off x="35183" y="3638958"/>
        <a:ext cx="5497921" cy="650354"/>
      </dsp:txXfrm>
    </dsp:sp>
    <dsp:sp modelId="{44BB1E71-03F0-42F7-935D-7B86353F0793}">
      <dsp:nvSpPr>
        <dsp:cNvPr id="0" name=""/>
        <dsp:cNvSpPr/>
      </dsp:nvSpPr>
      <dsp:spPr>
        <a:xfrm>
          <a:off x="0" y="4364815"/>
          <a:ext cx="5568287" cy="720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baseline="0"/>
            <a:t>Energize </a:t>
          </a:r>
          <a:r>
            <a:rPr lang="en-US" sz="1400" kern="1200" baseline="0"/>
            <a:t>yourself through your new optimistic outlook. P 108</a:t>
          </a:r>
          <a:endParaRPr lang="en-US" sz="1400" kern="1200"/>
        </a:p>
      </dsp:txBody>
      <dsp:txXfrm>
        <a:off x="35183" y="4399998"/>
        <a:ext cx="5497921" cy="650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EA48B-054B-4BF0-8F8F-8A67668B7C7D}">
      <dsp:nvSpPr>
        <dsp:cNvPr id="0" name=""/>
        <dsp:cNvSpPr/>
      </dsp:nvSpPr>
      <dsp:spPr>
        <a:xfrm>
          <a:off x="0" y="719732"/>
          <a:ext cx="9810750" cy="13287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5201C-86EA-4C7E-96CC-7549D7B5CD7F}">
      <dsp:nvSpPr>
        <dsp:cNvPr id="0" name=""/>
        <dsp:cNvSpPr/>
      </dsp:nvSpPr>
      <dsp:spPr>
        <a:xfrm>
          <a:off x="401943" y="1018698"/>
          <a:ext cx="730805" cy="730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218F3B-3AE2-49C5-9634-90BF6046683B}">
      <dsp:nvSpPr>
        <dsp:cNvPr id="0" name=""/>
        <dsp:cNvSpPr/>
      </dsp:nvSpPr>
      <dsp:spPr>
        <a:xfrm>
          <a:off x="1534691" y="719732"/>
          <a:ext cx="8276058" cy="132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25" tIns="140625" rIns="140625" bIns="140625" numCol="1" spcCol="1270" anchor="ctr" anchorCtr="0">
          <a:noAutofit/>
        </a:bodyPr>
        <a:lstStyle/>
        <a:p>
          <a:pPr marL="0" lvl="0" indent="0" algn="l" defTabSz="889000">
            <a:lnSpc>
              <a:spcPct val="90000"/>
            </a:lnSpc>
            <a:spcBef>
              <a:spcPct val="0"/>
            </a:spcBef>
            <a:spcAft>
              <a:spcPct val="35000"/>
            </a:spcAft>
            <a:buNone/>
          </a:pPr>
          <a:r>
            <a:rPr lang="en-US" sz="2000" kern="1200"/>
            <a:t>is the degree to which we believe our health is controlled by internal or external factors.</a:t>
          </a:r>
        </a:p>
      </dsp:txBody>
      <dsp:txXfrm>
        <a:off x="1534691" y="719732"/>
        <a:ext cx="8276058" cy="1328737"/>
      </dsp:txXfrm>
    </dsp:sp>
    <dsp:sp modelId="{7C862C45-8E94-4D8F-BB5E-474AF5DD86CC}">
      <dsp:nvSpPr>
        <dsp:cNvPr id="0" name=""/>
        <dsp:cNvSpPr/>
      </dsp:nvSpPr>
      <dsp:spPr>
        <a:xfrm>
          <a:off x="0" y="2380654"/>
          <a:ext cx="9810750" cy="13287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38E1A-0830-4CA7-9A05-B8F6A9FD9EC0}">
      <dsp:nvSpPr>
        <dsp:cNvPr id="0" name=""/>
        <dsp:cNvSpPr/>
      </dsp:nvSpPr>
      <dsp:spPr>
        <a:xfrm>
          <a:off x="401943" y="2679620"/>
          <a:ext cx="730805" cy="730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DC1CC-1038-4B0C-BB7A-9056CE481F02}">
      <dsp:nvSpPr>
        <dsp:cNvPr id="0" name=""/>
        <dsp:cNvSpPr/>
      </dsp:nvSpPr>
      <dsp:spPr>
        <a:xfrm>
          <a:off x="1534691" y="2380654"/>
          <a:ext cx="8276058" cy="1328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25" tIns="140625" rIns="140625" bIns="140625" numCol="1" spcCol="1270" anchor="ctr" anchorCtr="0">
          <a:noAutofit/>
        </a:bodyPr>
        <a:lstStyle/>
        <a:p>
          <a:pPr marL="0" lvl="0" indent="0" algn="l" defTabSz="889000">
            <a:lnSpc>
              <a:spcPct val="90000"/>
            </a:lnSpc>
            <a:spcBef>
              <a:spcPct val="0"/>
            </a:spcBef>
            <a:spcAft>
              <a:spcPct val="35000"/>
            </a:spcAft>
            <a:buNone/>
          </a:pPr>
          <a:r>
            <a:rPr lang="en-US" sz="2000" kern="1200"/>
            <a:t>The most healthful attitude, of course, is one in which we believe that our health is directly the result of our behavior—because then we are free to change factors within our control to influence the outcome of our health p 120</a:t>
          </a:r>
        </a:p>
      </dsp:txBody>
      <dsp:txXfrm>
        <a:off x="1534691" y="2380654"/>
        <a:ext cx="8276058" cy="1328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1167-4CD7-4C88-BB41-1C2E2DB697A9}">
      <dsp:nvSpPr>
        <dsp:cNvPr id="0" name=""/>
        <dsp:cNvSpPr/>
      </dsp:nvSpPr>
      <dsp:spPr>
        <a:xfrm>
          <a:off x="89690" y="403"/>
          <a:ext cx="1830669" cy="10984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more likely to work for achievements                                                                  </a:t>
          </a:r>
          <a:endParaRPr lang="en-US" sz="1500" kern="1200"/>
        </a:p>
      </dsp:txBody>
      <dsp:txXfrm>
        <a:off x="89690" y="403"/>
        <a:ext cx="1830669" cy="1098401"/>
      </dsp:txXfrm>
    </dsp:sp>
    <dsp:sp modelId="{EEDE25C3-7C45-4284-998B-D24D16D339A5}">
      <dsp:nvSpPr>
        <dsp:cNvPr id="0" name=""/>
        <dsp:cNvSpPr/>
      </dsp:nvSpPr>
      <dsp:spPr>
        <a:xfrm>
          <a:off x="2103427" y="403"/>
          <a:ext cx="1830669" cy="1098401"/>
        </a:xfrm>
        <a:prstGeom prst="rect">
          <a:avLst/>
        </a:prstGeom>
        <a:solidFill>
          <a:schemeClr val="accent2">
            <a:hueOff val="-69834"/>
            <a:satOff val="-746"/>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Will tolerate a delay in reward                                                                 </a:t>
          </a:r>
          <a:endParaRPr lang="en-US" sz="1500" kern="1200"/>
        </a:p>
      </dsp:txBody>
      <dsp:txXfrm>
        <a:off x="2103427" y="403"/>
        <a:ext cx="1830669" cy="1098401"/>
      </dsp:txXfrm>
    </dsp:sp>
    <dsp:sp modelId="{F7400C15-71B7-4DFF-848A-ECBF919A576D}">
      <dsp:nvSpPr>
        <dsp:cNvPr id="0" name=""/>
        <dsp:cNvSpPr/>
      </dsp:nvSpPr>
      <dsp:spPr>
        <a:xfrm>
          <a:off x="4117164" y="403"/>
          <a:ext cx="1830669" cy="1098401"/>
        </a:xfrm>
        <a:prstGeom prst="rect">
          <a:avLst/>
        </a:prstGeom>
        <a:solidFill>
          <a:schemeClr val="accent2">
            <a:hueOff val="-139669"/>
            <a:satOff val="-1492"/>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Generally plan for long-term goals                                                                  </a:t>
          </a:r>
          <a:endParaRPr lang="en-US" sz="1500" kern="1200"/>
        </a:p>
      </dsp:txBody>
      <dsp:txXfrm>
        <a:off x="4117164" y="403"/>
        <a:ext cx="1830669" cy="1098401"/>
      </dsp:txXfrm>
    </dsp:sp>
    <dsp:sp modelId="{0D9588FA-C831-4505-98BD-E716106BECA3}">
      <dsp:nvSpPr>
        <dsp:cNvPr id="0" name=""/>
        <dsp:cNvSpPr/>
      </dsp:nvSpPr>
      <dsp:spPr>
        <a:xfrm>
          <a:off x="6130900" y="403"/>
          <a:ext cx="1830669" cy="1098401"/>
        </a:xfrm>
        <a:prstGeom prst="rect">
          <a:avLst/>
        </a:prstGeom>
        <a:solidFill>
          <a:schemeClr val="accent2">
            <a:hueOff val="-209503"/>
            <a:satOff val="-223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Lower expectations of success and re-evaluate future performances after failing at a task                                                                  </a:t>
          </a:r>
          <a:endParaRPr lang="en-US" sz="1500" kern="1200"/>
        </a:p>
      </dsp:txBody>
      <dsp:txXfrm>
        <a:off x="6130900" y="403"/>
        <a:ext cx="1830669" cy="1098401"/>
      </dsp:txXfrm>
    </dsp:sp>
    <dsp:sp modelId="{6A5D682A-8CF6-487B-AA37-812B47CD2F4C}">
      <dsp:nvSpPr>
        <dsp:cNvPr id="0" name=""/>
        <dsp:cNvSpPr/>
      </dsp:nvSpPr>
      <dsp:spPr>
        <a:xfrm>
          <a:off x="8144637" y="403"/>
          <a:ext cx="1830669" cy="1098401"/>
        </a:xfrm>
        <a:prstGeom prst="rect">
          <a:avLst/>
        </a:prstGeom>
        <a:solidFill>
          <a:schemeClr val="accent2">
            <a:hueOff val="-279338"/>
            <a:satOff val="-2983"/>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better able to resist coercion                                                                  </a:t>
          </a:r>
          <a:endParaRPr lang="en-US" sz="1500" kern="1200"/>
        </a:p>
      </dsp:txBody>
      <dsp:txXfrm>
        <a:off x="8144637" y="403"/>
        <a:ext cx="1830669" cy="1098401"/>
      </dsp:txXfrm>
    </dsp:sp>
    <dsp:sp modelId="{5CA0AD96-7FF5-4628-90A8-4A7100DE564F}">
      <dsp:nvSpPr>
        <dsp:cNvPr id="0" name=""/>
        <dsp:cNvSpPr/>
      </dsp:nvSpPr>
      <dsp:spPr>
        <a:xfrm>
          <a:off x="89690" y="1281872"/>
          <a:ext cx="1830669" cy="1098401"/>
        </a:xfrm>
        <a:prstGeom prst="rect">
          <a:avLst/>
        </a:prstGeom>
        <a:solidFill>
          <a:schemeClr val="accent2">
            <a:hueOff val="-349172"/>
            <a:satOff val="-372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Can more easily tolerate ambiguity                                                                  </a:t>
          </a:r>
          <a:endParaRPr lang="en-US" sz="1500" kern="1200"/>
        </a:p>
      </dsp:txBody>
      <dsp:txXfrm>
        <a:off x="89690" y="1281872"/>
        <a:ext cx="1830669" cy="1098401"/>
      </dsp:txXfrm>
    </dsp:sp>
    <dsp:sp modelId="{497BC6EC-D631-446E-A95C-C24CD6C3654B}">
      <dsp:nvSpPr>
        <dsp:cNvPr id="0" name=""/>
        <dsp:cNvSpPr/>
      </dsp:nvSpPr>
      <dsp:spPr>
        <a:xfrm>
          <a:off x="2103427" y="1281872"/>
          <a:ext cx="1830669" cy="1098401"/>
        </a:xfrm>
        <a:prstGeom prst="rect">
          <a:avLst/>
        </a:prstGeom>
        <a:solidFill>
          <a:schemeClr val="accent2">
            <a:hueOff val="-419007"/>
            <a:satOff val="-4475"/>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less prone to depression, helplessness, and anxiety                                                                  </a:t>
          </a:r>
          <a:endParaRPr lang="en-US" sz="1500" kern="1200"/>
        </a:p>
      </dsp:txBody>
      <dsp:txXfrm>
        <a:off x="2103427" y="1281872"/>
        <a:ext cx="1830669" cy="1098401"/>
      </dsp:txXfrm>
    </dsp:sp>
    <dsp:sp modelId="{7EDD2D8F-4D51-45D6-A057-E853A1B11A2A}">
      <dsp:nvSpPr>
        <dsp:cNvPr id="0" name=""/>
        <dsp:cNvSpPr/>
      </dsp:nvSpPr>
      <dsp:spPr>
        <a:xfrm>
          <a:off x="4117164" y="1281872"/>
          <a:ext cx="1830669" cy="1098401"/>
        </a:xfrm>
        <a:prstGeom prst="rect">
          <a:avLst/>
        </a:prstGeom>
        <a:solidFill>
          <a:schemeClr val="accent2">
            <a:hueOff val="-488841"/>
            <a:satOff val="-5221"/>
            <a:lumOff val="-18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Realize greater benefits from social supports                                                                  </a:t>
          </a:r>
          <a:endParaRPr lang="en-US" sz="1500" kern="1200"/>
        </a:p>
      </dsp:txBody>
      <dsp:txXfrm>
        <a:off x="4117164" y="1281872"/>
        <a:ext cx="1830669" cy="1098401"/>
      </dsp:txXfrm>
    </dsp:sp>
    <dsp:sp modelId="{F446A6DD-A8C1-4817-A02E-36840C009403}">
      <dsp:nvSpPr>
        <dsp:cNvPr id="0" name=""/>
        <dsp:cNvSpPr/>
      </dsp:nvSpPr>
      <dsp:spPr>
        <a:xfrm>
          <a:off x="6130900" y="1281872"/>
          <a:ext cx="1830669" cy="1098401"/>
        </a:xfrm>
        <a:prstGeom prst="rect">
          <a:avLst/>
        </a:prstGeom>
        <a:solidFill>
          <a:schemeClr val="accent2">
            <a:hueOff val="-558676"/>
            <a:satOff val="-5967"/>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Prefer games based on skill                                                                  </a:t>
          </a:r>
          <a:endParaRPr lang="en-US" sz="1500" kern="1200"/>
        </a:p>
      </dsp:txBody>
      <dsp:txXfrm>
        <a:off x="6130900" y="1281872"/>
        <a:ext cx="1830669" cy="1098401"/>
      </dsp:txXfrm>
    </dsp:sp>
    <dsp:sp modelId="{C5FA5CF0-B8B8-461E-A79F-A8F7801D1AA4}">
      <dsp:nvSpPr>
        <dsp:cNvPr id="0" name=""/>
        <dsp:cNvSpPr/>
      </dsp:nvSpPr>
      <dsp:spPr>
        <a:xfrm>
          <a:off x="8144637" y="1281872"/>
          <a:ext cx="1830669" cy="1098401"/>
        </a:xfrm>
        <a:prstGeom prst="rect">
          <a:avLst/>
        </a:prstGeom>
        <a:solidFill>
          <a:schemeClr val="accent2">
            <a:hueOff val="-628510"/>
            <a:satOff val="-6713"/>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more prone to guilt                                                                  </a:t>
          </a:r>
          <a:endParaRPr lang="en-US" sz="1500" kern="1200"/>
        </a:p>
      </dsp:txBody>
      <dsp:txXfrm>
        <a:off x="8144637" y="1281872"/>
        <a:ext cx="1830669" cy="1098401"/>
      </dsp:txXfrm>
    </dsp:sp>
    <dsp:sp modelId="{08FEB94E-1DFA-49D8-9052-AB25ABF983E6}">
      <dsp:nvSpPr>
        <dsp:cNvPr id="0" name=""/>
        <dsp:cNvSpPr/>
      </dsp:nvSpPr>
      <dsp:spPr>
        <a:xfrm>
          <a:off x="2103427" y="2563341"/>
          <a:ext cx="1830669" cy="1098401"/>
        </a:xfrm>
        <a:prstGeom prst="rect">
          <a:avLst/>
        </a:prstGeom>
        <a:solidFill>
          <a:schemeClr val="accent2">
            <a:hueOff val="-698344"/>
            <a:satOff val="-7458"/>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more willing to take risks                                                                  </a:t>
          </a:r>
          <a:endParaRPr lang="en-US" sz="1500" kern="1200"/>
        </a:p>
      </dsp:txBody>
      <dsp:txXfrm>
        <a:off x="2103427" y="2563341"/>
        <a:ext cx="1830669" cy="1098401"/>
      </dsp:txXfrm>
    </dsp:sp>
    <dsp:sp modelId="{730C8EA2-7D66-4A0F-A65A-9092A4D4B066}">
      <dsp:nvSpPr>
        <dsp:cNvPr id="0" name=""/>
        <dsp:cNvSpPr/>
      </dsp:nvSpPr>
      <dsp:spPr>
        <a:xfrm>
          <a:off x="4117164" y="2563341"/>
          <a:ext cx="1830669" cy="1098401"/>
        </a:xfrm>
        <a:prstGeom prst="rect">
          <a:avLst/>
        </a:prstGeom>
        <a:solidFill>
          <a:schemeClr val="accent2">
            <a:hueOff val="-768179"/>
            <a:satOff val="-8204"/>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Are more likely to embark on self-improvement programs                                                                  </a:t>
          </a:r>
          <a:endParaRPr lang="en-US" sz="1500" kern="1200"/>
        </a:p>
      </dsp:txBody>
      <dsp:txXfrm>
        <a:off x="4117164" y="2563341"/>
        <a:ext cx="1830669" cy="1098401"/>
      </dsp:txXfrm>
    </dsp:sp>
    <dsp:sp modelId="{5958F60D-83E0-4882-BC01-6A42171D213B}">
      <dsp:nvSpPr>
        <dsp:cNvPr id="0" name=""/>
        <dsp:cNvSpPr/>
      </dsp:nvSpPr>
      <dsp:spPr>
        <a:xfrm>
          <a:off x="6130900" y="2563341"/>
          <a:ext cx="1830669" cy="1098401"/>
        </a:xfrm>
        <a:prstGeom prst="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baseline="0"/>
            <a:t>Recover mental health more rapidly when adjusting to a physical disability p 120</a:t>
          </a:r>
          <a:endParaRPr lang="en-US" sz="1500" kern="1200"/>
        </a:p>
      </dsp:txBody>
      <dsp:txXfrm>
        <a:off x="6130900" y="2563341"/>
        <a:ext cx="1830669" cy="1098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D25C6-B822-4C48-9526-3543DCB4A4C9}">
      <dsp:nvSpPr>
        <dsp:cNvPr id="0" name=""/>
        <dsp:cNvSpPr/>
      </dsp:nvSpPr>
      <dsp:spPr>
        <a:xfrm>
          <a:off x="2948" y="310511"/>
          <a:ext cx="2339325" cy="14035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more likely to lower their goals if an achievement appears too daunting                                                                  </a:t>
          </a:r>
          <a:endParaRPr lang="en-US" sz="1900" kern="1200"/>
        </a:p>
      </dsp:txBody>
      <dsp:txXfrm>
        <a:off x="2948" y="310511"/>
        <a:ext cx="2339325" cy="1403595"/>
      </dsp:txXfrm>
    </dsp:sp>
    <dsp:sp modelId="{53B4D52E-A35C-45E4-94AD-F9E4DB60DC2B}">
      <dsp:nvSpPr>
        <dsp:cNvPr id="0" name=""/>
        <dsp:cNvSpPr/>
      </dsp:nvSpPr>
      <dsp:spPr>
        <a:xfrm>
          <a:off x="2576207" y="310511"/>
          <a:ext cx="2339325" cy="1403595"/>
        </a:xfrm>
        <a:prstGeom prst="rect">
          <a:avLst/>
        </a:prstGeom>
        <a:solidFill>
          <a:schemeClr val="accent2">
            <a:hueOff val="-119716"/>
            <a:satOff val="-1279"/>
            <a:lumOff val="-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Raise their expectations after failing at a task                                                                  </a:t>
          </a:r>
          <a:endParaRPr lang="en-US" sz="1900" kern="1200"/>
        </a:p>
      </dsp:txBody>
      <dsp:txXfrm>
        <a:off x="2576207" y="310511"/>
        <a:ext cx="2339325" cy="1403595"/>
      </dsp:txXfrm>
    </dsp:sp>
    <dsp:sp modelId="{E178EC0A-D299-46CF-9052-4FDE6EBF7E41}">
      <dsp:nvSpPr>
        <dsp:cNvPr id="0" name=""/>
        <dsp:cNvSpPr/>
      </dsp:nvSpPr>
      <dsp:spPr>
        <a:xfrm>
          <a:off x="5149465" y="310511"/>
          <a:ext cx="2339325" cy="1403595"/>
        </a:xfrm>
        <a:prstGeom prst="rect">
          <a:avLst/>
        </a:prstGeom>
        <a:solidFill>
          <a:schemeClr val="accent2">
            <a:hueOff val="-239432"/>
            <a:satOff val="-2557"/>
            <a:lumOff val="-8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less likely to tolerate delayed gratification                                                                  </a:t>
          </a:r>
          <a:endParaRPr lang="en-US" sz="1900" kern="1200"/>
        </a:p>
      </dsp:txBody>
      <dsp:txXfrm>
        <a:off x="5149465" y="310511"/>
        <a:ext cx="2339325" cy="1403595"/>
      </dsp:txXfrm>
    </dsp:sp>
    <dsp:sp modelId="{97EB3103-0020-4648-BEB5-FBDFF32FC732}">
      <dsp:nvSpPr>
        <dsp:cNvPr id="0" name=""/>
        <dsp:cNvSpPr/>
      </dsp:nvSpPr>
      <dsp:spPr>
        <a:xfrm>
          <a:off x="7722723" y="310511"/>
          <a:ext cx="2339325" cy="1403595"/>
        </a:xfrm>
        <a:prstGeom prst="rect">
          <a:avLst/>
        </a:prstGeom>
        <a:solidFill>
          <a:schemeClr val="accent2">
            <a:hueOff val="-359149"/>
            <a:satOff val="-3836"/>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more prone to plan for short-term goals but avoid planning for long-term goals                                                                  </a:t>
          </a:r>
          <a:endParaRPr lang="en-US" sz="1900" kern="1200"/>
        </a:p>
      </dsp:txBody>
      <dsp:txXfrm>
        <a:off x="7722723" y="310511"/>
        <a:ext cx="2339325" cy="1403595"/>
      </dsp:txXfrm>
    </dsp:sp>
    <dsp:sp modelId="{24982866-5283-4460-9185-5485778D0700}">
      <dsp:nvSpPr>
        <dsp:cNvPr id="0" name=""/>
        <dsp:cNvSpPr/>
      </dsp:nvSpPr>
      <dsp:spPr>
        <a:xfrm>
          <a:off x="2948" y="1948039"/>
          <a:ext cx="2339325" cy="1403595"/>
        </a:xfrm>
        <a:prstGeom prst="rect">
          <a:avLst/>
        </a:prstGeom>
        <a:solidFill>
          <a:schemeClr val="accent2">
            <a:hueOff val="-478865"/>
            <a:satOff val="-5114"/>
            <a:lumOff val="-1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more prone to learned helplessness and depression                                                                  </a:t>
          </a:r>
          <a:endParaRPr lang="en-US" sz="1900" kern="1200"/>
        </a:p>
      </dsp:txBody>
      <dsp:txXfrm>
        <a:off x="2948" y="1948039"/>
        <a:ext cx="2339325" cy="1403595"/>
      </dsp:txXfrm>
    </dsp:sp>
    <dsp:sp modelId="{9A7221CD-F51A-4622-9A7E-810082831F1F}">
      <dsp:nvSpPr>
        <dsp:cNvPr id="0" name=""/>
        <dsp:cNvSpPr/>
      </dsp:nvSpPr>
      <dsp:spPr>
        <a:xfrm>
          <a:off x="2576207" y="1948039"/>
          <a:ext cx="2339325" cy="1403595"/>
        </a:xfrm>
        <a:prstGeom prst="rect">
          <a:avLst/>
        </a:prstGeom>
        <a:solidFill>
          <a:schemeClr val="accent2">
            <a:hueOff val="-598581"/>
            <a:satOff val="-6393"/>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less willing to take risks                                                                  </a:t>
          </a:r>
          <a:endParaRPr lang="en-US" sz="1900" kern="1200"/>
        </a:p>
      </dsp:txBody>
      <dsp:txXfrm>
        <a:off x="2576207" y="1948039"/>
        <a:ext cx="2339325" cy="1403595"/>
      </dsp:txXfrm>
    </dsp:sp>
    <dsp:sp modelId="{7830050E-8344-4F12-8A91-ED5EB7E1BCBD}">
      <dsp:nvSpPr>
        <dsp:cNvPr id="0" name=""/>
        <dsp:cNvSpPr/>
      </dsp:nvSpPr>
      <dsp:spPr>
        <a:xfrm>
          <a:off x="5149465" y="1948039"/>
          <a:ext cx="2339325" cy="1403595"/>
        </a:xfrm>
        <a:prstGeom prst="rect">
          <a:avLst/>
        </a:prstGeom>
        <a:solidFill>
          <a:schemeClr val="accent2">
            <a:hueOff val="-718297"/>
            <a:satOff val="-7671"/>
            <a:lumOff val="-2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Are less likely to work on self-improvement programs or tasks                                                                  </a:t>
          </a:r>
          <a:endParaRPr lang="en-US" sz="1900" kern="1200"/>
        </a:p>
      </dsp:txBody>
      <dsp:txXfrm>
        <a:off x="5149465" y="1948039"/>
        <a:ext cx="2339325" cy="1403595"/>
      </dsp:txXfrm>
    </dsp:sp>
    <dsp:sp modelId="{0524127D-5882-47A9-B005-5D87CC719D85}">
      <dsp:nvSpPr>
        <dsp:cNvPr id="0" name=""/>
        <dsp:cNvSpPr/>
      </dsp:nvSpPr>
      <dsp:spPr>
        <a:xfrm>
          <a:off x="7722723" y="1948039"/>
          <a:ext cx="2339325" cy="1403595"/>
        </a:xfrm>
        <a:prstGeom prst="rect">
          <a:avLst/>
        </a:prstGeom>
        <a:solidFill>
          <a:schemeClr val="accent2">
            <a:hueOff val="-838013"/>
            <a:satOff val="-8950"/>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Prefer games based on chance or luck p 120</a:t>
          </a:r>
          <a:endParaRPr lang="en-US" sz="1900" kern="1200"/>
        </a:p>
      </dsp:txBody>
      <dsp:txXfrm>
        <a:off x="7722723" y="1948039"/>
        <a:ext cx="2339325" cy="14035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965F2-31F8-4204-A01B-55418FAAD5EE}">
      <dsp:nvSpPr>
        <dsp:cNvPr id="0" name=""/>
        <dsp:cNvSpPr/>
      </dsp:nvSpPr>
      <dsp:spPr>
        <a:xfrm>
          <a:off x="0" y="782898"/>
          <a:ext cx="2830780" cy="1797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17D09-E3D5-4907-ABEC-627B734599F5}">
      <dsp:nvSpPr>
        <dsp:cNvPr id="0" name=""/>
        <dsp:cNvSpPr/>
      </dsp:nvSpPr>
      <dsp:spPr>
        <a:xfrm>
          <a:off x="314531"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people whose efforts are pretty consistently rewarded develop an internal locus of control. </a:t>
          </a:r>
          <a:endParaRPr lang="en-US" sz="1900" kern="1200"/>
        </a:p>
      </dsp:txBody>
      <dsp:txXfrm>
        <a:off x="367179" y="1134350"/>
        <a:ext cx="2725484" cy="1692249"/>
      </dsp:txXfrm>
    </dsp:sp>
    <dsp:sp modelId="{1EA0D34A-C252-42A6-B9FC-2B9B26D2FD79}">
      <dsp:nvSpPr>
        <dsp:cNvPr id="0" name=""/>
        <dsp:cNvSpPr/>
      </dsp:nvSpPr>
      <dsp:spPr>
        <a:xfrm>
          <a:off x="3459843" y="782898"/>
          <a:ext cx="2830780" cy="1797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3D7DF-F764-4CE2-892B-CF792717B96E}">
      <dsp:nvSpPr>
        <dsp:cNvPr id="0" name=""/>
        <dsp:cNvSpPr/>
      </dsp:nvSpPr>
      <dsp:spPr>
        <a:xfrm>
          <a:off x="3774374"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Those who tend to fairly consistently fail, regardless of the effort they expend, tend to develop an external locus of control. </a:t>
          </a:r>
          <a:endParaRPr lang="en-US" sz="1900" kern="1200"/>
        </a:p>
      </dsp:txBody>
      <dsp:txXfrm>
        <a:off x="3827022" y="1134350"/>
        <a:ext cx="2725484" cy="1692249"/>
      </dsp:txXfrm>
    </dsp:sp>
    <dsp:sp modelId="{E35A6816-4E60-4155-AF14-73784A310A17}">
      <dsp:nvSpPr>
        <dsp:cNvPr id="0" name=""/>
        <dsp:cNvSpPr/>
      </dsp:nvSpPr>
      <dsp:spPr>
        <a:xfrm>
          <a:off x="6919686" y="782898"/>
          <a:ext cx="2830780" cy="1797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36DBB-2A63-42C1-9A42-1AEF89BC734B}">
      <dsp:nvSpPr>
        <dsp:cNvPr id="0" name=""/>
        <dsp:cNvSpPr/>
      </dsp:nvSpPr>
      <dsp:spPr>
        <a:xfrm>
          <a:off x="7234217" y="1081702"/>
          <a:ext cx="2830780" cy="17975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baseline="0"/>
            <a:t>In other words, internals see a causal relationship between behavior and rewards; externals don’t p 122</a:t>
          </a:r>
          <a:endParaRPr lang="en-US" sz="1900" kern="1200"/>
        </a:p>
      </dsp:txBody>
      <dsp:txXfrm>
        <a:off x="7286865" y="1134350"/>
        <a:ext cx="2725484" cy="16922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September 24,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9883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September 24,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516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September 24,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0426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September 24,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3788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September 24,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0654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September 24,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13434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September 24,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061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September 24,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581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September 24,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8204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September 24,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2723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September 24,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5203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September 24,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9647894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7C527-8149-49CC-3CA2-39734B112AFC}"/>
              </a:ext>
            </a:extLst>
          </p:cNvPr>
          <p:cNvSpPr>
            <a:spLocks noGrp="1"/>
          </p:cNvSpPr>
          <p:nvPr>
            <p:ph type="ctrTitle"/>
          </p:nvPr>
        </p:nvSpPr>
        <p:spPr>
          <a:xfrm>
            <a:off x="1016000" y="5755341"/>
            <a:ext cx="10160000" cy="884518"/>
          </a:xfrm>
        </p:spPr>
        <p:txBody>
          <a:bodyPr anchor="t">
            <a:normAutofit/>
          </a:bodyPr>
          <a:lstStyle/>
          <a:p>
            <a:r>
              <a:rPr lang="en-CA" dirty="0"/>
              <a:t>PRVO</a:t>
            </a:r>
          </a:p>
        </p:txBody>
      </p:sp>
      <p:sp>
        <p:nvSpPr>
          <p:cNvPr id="3" name="Subtitle 2">
            <a:extLst>
              <a:ext uri="{FF2B5EF4-FFF2-40B4-BE49-F238E27FC236}">
                <a16:creationId xmlns:a16="http://schemas.microsoft.com/office/drawing/2014/main" id="{E9960D33-BE91-02BF-A969-1049F5CAB96B}"/>
              </a:ext>
            </a:extLst>
          </p:cNvPr>
          <p:cNvSpPr>
            <a:spLocks noGrp="1"/>
          </p:cNvSpPr>
          <p:nvPr>
            <p:ph type="subTitle" idx="1"/>
          </p:nvPr>
        </p:nvSpPr>
        <p:spPr>
          <a:xfrm>
            <a:off x="3227292" y="5149516"/>
            <a:ext cx="5768283" cy="505326"/>
          </a:xfrm>
        </p:spPr>
        <p:txBody>
          <a:bodyPr anchor="b">
            <a:normAutofit fontScale="92500"/>
          </a:bodyPr>
          <a:lstStyle/>
          <a:p>
            <a:r>
              <a:rPr lang="en-CA" dirty="0"/>
              <a:t>Session 2 Perception and Health Chapters 5 &amp; 6</a:t>
            </a:r>
          </a:p>
        </p:txBody>
      </p:sp>
      <p:pic>
        <p:nvPicPr>
          <p:cNvPr id="4" name="Picture 3">
            <a:extLst>
              <a:ext uri="{FF2B5EF4-FFF2-40B4-BE49-F238E27FC236}">
                <a16:creationId xmlns:a16="http://schemas.microsoft.com/office/drawing/2014/main" id="{F553E358-DF76-CA1A-C78A-63CA15FD32BD}"/>
              </a:ext>
            </a:extLst>
          </p:cNvPr>
          <p:cNvPicPr>
            <a:picLocks noChangeAspect="1"/>
          </p:cNvPicPr>
          <p:nvPr/>
        </p:nvPicPr>
        <p:blipFill rotWithShape="1">
          <a:blip r:embed="rId2"/>
          <a:srcRect t="23060" b="28658"/>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55385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F5F19-B619-EA01-708A-C310D2409412}"/>
              </a:ext>
            </a:extLst>
          </p:cNvPr>
          <p:cNvSpPr>
            <a:spLocks noGrp="1"/>
          </p:cNvSpPr>
          <p:nvPr>
            <p:ph idx="1"/>
          </p:nvPr>
        </p:nvSpPr>
        <p:spPr/>
        <p:txBody>
          <a:bodyPr/>
          <a:lstStyle/>
          <a:p>
            <a:r>
              <a:rPr lang="en-US" dirty="0"/>
              <a:t>Although it’s essential to have an optimistic explanatory style, says Siegel, it’s also crucial to use that explanatory style to deal with the realities in life:                                 </a:t>
            </a:r>
          </a:p>
          <a:p>
            <a:r>
              <a:rPr lang="en-US" dirty="0"/>
              <a:t>Learning to let go of negative emotions is the key. </a:t>
            </a:r>
          </a:p>
          <a:p>
            <a:r>
              <a:rPr lang="en-US" dirty="0"/>
              <a:t>The person who smiles on the outside and is hurting on the inside is not dealing with himself or his life. All his “live” mechanisms are told to stop working. Doctors see examples of this every day. You are making rounds at the hospital and you ask a patient how she’s doing and she says “Fine.” But you know she’s not doing fine. Her husband ran off with another woman. Her son is on drugs. And she has cancer. But still she says, “Fine.” When I find a person who answers, “Lousy,” I say, “That’s wonderful! You want to get better so you’re dealing with the truth. If your mind and body are feeling lousy and you’re relating to that, you’ll ask for help.”36</a:t>
            </a:r>
            <a:endParaRPr lang="en-CA" dirty="0"/>
          </a:p>
        </p:txBody>
      </p:sp>
    </p:spTree>
    <p:extLst>
      <p:ext uri="{BB962C8B-B14F-4D97-AF65-F5344CB8AC3E}">
        <p14:creationId xmlns:p14="http://schemas.microsoft.com/office/powerpoint/2010/main" val="91588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5DDB-21C3-2075-BE68-9310C46731C2}"/>
              </a:ext>
            </a:extLst>
          </p:cNvPr>
          <p:cNvSpPr>
            <a:spLocks noGrp="1"/>
          </p:cNvSpPr>
          <p:nvPr>
            <p:ph type="title"/>
          </p:nvPr>
        </p:nvSpPr>
        <p:spPr/>
        <p:txBody>
          <a:bodyPr/>
          <a:lstStyle/>
          <a:p>
            <a:r>
              <a:rPr lang="en-CA" dirty="0"/>
              <a:t>Impact on Mental Health</a:t>
            </a:r>
          </a:p>
        </p:txBody>
      </p:sp>
      <p:sp>
        <p:nvSpPr>
          <p:cNvPr id="3" name="Content Placeholder 2">
            <a:extLst>
              <a:ext uri="{FF2B5EF4-FFF2-40B4-BE49-F238E27FC236}">
                <a16:creationId xmlns:a16="http://schemas.microsoft.com/office/drawing/2014/main" id="{E6850F0C-0E9C-F160-018D-647153AAEA58}"/>
              </a:ext>
            </a:extLst>
          </p:cNvPr>
          <p:cNvSpPr>
            <a:spLocks noGrp="1"/>
          </p:cNvSpPr>
          <p:nvPr>
            <p:ph idx="1"/>
          </p:nvPr>
        </p:nvSpPr>
        <p:spPr/>
        <p:txBody>
          <a:bodyPr/>
          <a:lstStyle/>
          <a:p>
            <a:r>
              <a:rPr lang="en-US" dirty="0"/>
              <a:t>According to research, explanatory style can have a tremendous impact on mental health. </a:t>
            </a:r>
          </a:p>
          <a:p>
            <a:r>
              <a:rPr lang="en-US" dirty="0"/>
              <a:t>Evidence suggests that optimistic people have a significantly better sense of mental well-being and are much less vulnerable to mental disorders, especially mood and anxiety disorders. Much of that effect is likely due to the fact that optimism increases coping abilities, improves cognitive responses, increases problem-solving capacity, and enhances the ability to handle stress. P 111</a:t>
            </a:r>
            <a:endParaRPr lang="en-CA" dirty="0"/>
          </a:p>
        </p:txBody>
      </p:sp>
    </p:spTree>
    <p:extLst>
      <p:ext uri="{BB962C8B-B14F-4D97-AF65-F5344CB8AC3E}">
        <p14:creationId xmlns:p14="http://schemas.microsoft.com/office/powerpoint/2010/main" val="278606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D047F3-4EA9-E4EB-6EA2-6EFC291794DB}"/>
              </a:ext>
            </a:extLst>
          </p:cNvPr>
          <p:cNvSpPr>
            <a:spLocks noGrp="1"/>
          </p:cNvSpPr>
          <p:nvPr>
            <p:ph type="title"/>
          </p:nvPr>
        </p:nvSpPr>
        <p:spPr>
          <a:xfrm>
            <a:off x="5177859" y="609601"/>
            <a:ext cx="5683623" cy="1216024"/>
          </a:xfrm>
        </p:spPr>
        <p:txBody>
          <a:bodyPr>
            <a:normAutofit/>
          </a:bodyPr>
          <a:lstStyle/>
          <a:p>
            <a:r>
              <a:rPr lang="en-CA" dirty="0"/>
              <a:t>Impact on Physical Health</a:t>
            </a:r>
          </a:p>
        </p:txBody>
      </p:sp>
      <p:pic>
        <p:nvPicPr>
          <p:cNvPr id="5" name="Picture 4" descr="Blood cells with one infected cell">
            <a:extLst>
              <a:ext uri="{FF2B5EF4-FFF2-40B4-BE49-F238E27FC236}">
                <a16:creationId xmlns:a16="http://schemas.microsoft.com/office/drawing/2014/main" id="{6BA8236B-9400-162F-20E7-7460D28F1D09}"/>
              </a:ext>
            </a:extLst>
          </p:cNvPr>
          <p:cNvPicPr>
            <a:picLocks noChangeAspect="1"/>
          </p:cNvPicPr>
          <p:nvPr/>
        </p:nvPicPr>
        <p:blipFill rotWithShape="1">
          <a:blip r:embed="rId2"/>
          <a:srcRect l="26063" r="36325"/>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4A39539C-73BB-4239-DF4A-56B9164204E9}"/>
              </a:ext>
            </a:extLst>
          </p:cNvPr>
          <p:cNvSpPr>
            <a:spLocks noGrp="1"/>
          </p:cNvSpPr>
          <p:nvPr>
            <p:ph idx="1"/>
          </p:nvPr>
        </p:nvSpPr>
        <p:spPr>
          <a:xfrm>
            <a:off x="5177859" y="2147356"/>
            <a:ext cx="5683624" cy="4107021"/>
          </a:xfrm>
        </p:spPr>
        <p:txBody>
          <a:bodyPr>
            <a:normAutofit/>
          </a:bodyPr>
          <a:lstStyle/>
          <a:p>
            <a:r>
              <a:rPr lang="en-US" dirty="0"/>
              <a:t>… the ability of optimists to better manage stress, moderate the consequences of stress, and demonstrate better coping strategies in general, all of which can protect the immune system. P 112</a:t>
            </a:r>
            <a:endParaRPr lang="en-CA" dirty="0"/>
          </a:p>
        </p:txBody>
      </p:sp>
    </p:spTree>
    <p:extLst>
      <p:ext uri="{BB962C8B-B14F-4D97-AF65-F5344CB8AC3E}">
        <p14:creationId xmlns:p14="http://schemas.microsoft.com/office/powerpoint/2010/main" val="424651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6196-7E92-A2A7-8FC7-90168609B755}"/>
              </a:ext>
            </a:extLst>
          </p:cNvPr>
          <p:cNvSpPr>
            <a:spLocks noGrp="1"/>
          </p:cNvSpPr>
          <p:nvPr>
            <p:ph type="title"/>
          </p:nvPr>
        </p:nvSpPr>
        <p:spPr/>
        <p:txBody>
          <a:bodyPr/>
          <a:lstStyle/>
          <a:p>
            <a:r>
              <a:rPr lang="en-US" dirty="0"/>
              <a:t>Chapter 6 Locus of Control, Self-Esteem, and Health</a:t>
            </a:r>
            <a:endParaRPr lang="en-CA" dirty="0"/>
          </a:p>
        </p:txBody>
      </p:sp>
      <p:sp>
        <p:nvSpPr>
          <p:cNvPr id="3" name="Content Placeholder 2">
            <a:extLst>
              <a:ext uri="{FF2B5EF4-FFF2-40B4-BE49-F238E27FC236}">
                <a16:creationId xmlns:a16="http://schemas.microsoft.com/office/drawing/2014/main" id="{03155919-2635-A9A8-3573-BAC73BEA7509}"/>
              </a:ext>
            </a:extLst>
          </p:cNvPr>
          <p:cNvSpPr>
            <a:spLocks noGrp="1"/>
          </p:cNvSpPr>
          <p:nvPr>
            <p:ph idx="1"/>
          </p:nvPr>
        </p:nvSpPr>
        <p:spPr/>
        <p:txBody>
          <a:bodyPr>
            <a:normAutofit fontScale="92500" lnSpcReduction="10000"/>
          </a:bodyPr>
          <a:lstStyle/>
          <a:p>
            <a:r>
              <a:rPr lang="en-US" dirty="0"/>
              <a:t>What Does Locus of Control Mean?</a:t>
            </a:r>
          </a:p>
          <a:p>
            <a:endParaRPr lang="en-US" dirty="0"/>
          </a:p>
          <a:p>
            <a:r>
              <a:rPr lang="en-US" dirty="0"/>
              <a:t>Locus of control involves the extent to which we believe that our own actions will be effective enough to control or master the environment.2 </a:t>
            </a:r>
          </a:p>
          <a:p>
            <a:r>
              <a:rPr lang="en-US" dirty="0"/>
              <a:t>People who believe they are generally in control of their destiny have what’s called an internal locus of control. </a:t>
            </a:r>
          </a:p>
          <a:p>
            <a:r>
              <a:rPr lang="en-US" dirty="0"/>
              <a:t>Those who believe that either other people or luck determine their destiny have the opposite—what’s called an external locus of control.</a:t>
            </a:r>
          </a:p>
          <a:p>
            <a:endParaRPr lang="en-US" dirty="0"/>
          </a:p>
          <a:p>
            <a:r>
              <a:rPr lang="en-US" dirty="0"/>
              <a:t>Control” in this context does not refer to our control of other people, the environment, or our circumstances, whether good or bad…It’s a deep-seated belief that we can impact a situation by how we look at the problem. We can choose how we react and how we respond. P 119</a:t>
            </a:r>
            <a:endParaRPr lang="en-CA" dirty="0"/>
          </a:p>
        </p:txBody>
      </p:sp>
    </p:spTree>
    <p:extLst>
      <p:ext uri="{BB962C8B-B14F-4D97-AF65-F5344CB8AC3E}">
        <p14:creationId xmlns:p14="http://schemas.microsoft.com/office/powerpoint/2010/main" val="46101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D64785-9687-61C9-4D73-766E064C1C8E}"/>
              </a:ext>
            </a:extLst>
          </p:cNvPr>
          <p:cNvSpPr>
            <a:spLocks noGrp="1"/>
          </p:cNvSpPr>
          <p:nvPr>
            <p:ph type="title"/>
          </p:nvPr>
        </p:nvSpPr>
        <p:spPr>
          <a:xfrm>
            <a:off x="1050879" y="609600"/>
            <a:ext cx="9810604" cy="1216024"/>
          </a:xfrm>
        </p:spPr>
        <p:txBody>
          <a:bodyPr>
            <a:normAutofit/>
          </a:bodyPr>
          <a:lstStyle/>
          <a:p>
            <a:r>
              <a:rPr lang="en-US" dirty="0"/>
              <a:t>A health locus of control</a:t>
            </a:r>
            <a:endParaRPr lang="en-CA" dirty="0"/>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822737F-C4A4-2EB7-F500-A073F56C1831}"/>
              </a:ext>
            </a:extLst>
          </p:cNvPr>
          <p:cNvGraphicFramePr>
            <a:graphicFrameLocks noGrp="1"/>
          </p:cNvGraphicFramePr>
          <p:nvPr>
            <p:ph idx="1"/>
            <p:extLst>
              <p:ext uri="{D42A27DB-BD31-4B8C-83A1-F6EECF244321}">
                <p14:modId xmlns:p14="http://schemas.microsoft.com/office/powerpoint/2010/main" val="2600530880"/>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3B6A98-F2B2-792C-E8E7-131570D1369F}"/>
              </a:ext>
            </a:extLst>
          </p:cNvPr>
          <p:cNvSpPr>
            <a:spLocks noGrp="1"/>
          </p:cNvSpPr>
          <p:nvPr>
            <p:ph type="title"/>
          </p:nvPr>
        </p:nvSpPr>
        <p:spPr>
          <a:xfrm>
            <a:off x="1050879" y="609601"/>
            <a:ext cx="9810604" cy="1216024"/>
          </a:xfrm>
        </p:spPr>
        <p:txBody>
          <a:bodyPr>
            <a:normAutofit/>
          </a:bodyPr>
          <a:lstStyle/>
          <a:p>
            <a:r>
              <a:rPr lang="en-US" dirty="0"/>
              <a:t>Those with an internal locus of control:</a:t>
            </a:r>
            <a:endParaRPr lang="en-CA" dirty="0"/>
          </a:p>
        </p:txBody>
      </p:sp>
      <p:graphicFrame>
        <p:nvGraphicFramePr>
          <p:cNvPr id="5" name="Content Placeholder 2">
            <a:extLst>
              <a:ext uri="{FF2B5EF4-FFF2-40B4-BE49-F238E27FC236}">
                <a16:creationId xmlns:a16="http://schemas.microsoft.com/office/drawing/2014/main" id="{36CAD596-0066-A968-BF2D-E2A6E752499E}"/>
              </a:ext>
            </a:extLst>
          </p:cNvPr>
          <p:cNvGraphicFramePr>
            <a:graphicFrameLocks noGrp="1"/>
          </p:cNvGraphicFramePr>
          <p:nvPr>
            <p:ph idx="1"/>
            <p:extLst>
              <p:ext uri="{D42A27DB-BD31-4B8C-83A1-F6EECF244321}">
                <p14:modId xmlns:p14="http://schemas.microsoft.com/office/powerpoint/2010/main" val="2180578545"/>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92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2AF525-14E3-8A16-776D-4B8A582E2B83}"/>
              </a:ext>
            </a:extLst>
          </p:cNvPr>
          <p:cNvSpPr>
            <a:spLocks noGrp="1"/>
          </p:cNvSpPr>
          <p:nvPr>
            <p:ph type="title"/>
          </p:nvPr>
        </p:nvSpPr>
        <p:spPr>
          <a:xfrm>
            <a:off x="1050879" y="609601"/>
            <a:ext cx="9810604" cy="1216024"/>
          </a:xfrm>
        </p:spPr>
        <p:txBody>
          <a:bodyPr>
            <a:normAutofit/>
          </a:bodyPr>
          <a:lstStyle/>
          <a:p>
            <a:r>
              <a:rPr lang="en-US" dirty="0"/>
              <a:t>Those with an external locus of control:</a:t>
            </a:r>
            <a:endParaRPr lang="en-CA" dirty="0"/>
          </a:p>
        </p:txBody>
      </p:sp>
      <p:graphicFrame>
        <p:nvGraphicFramePr>
          <p:cNvPr id="5" name="Content Placeholder 2">
            <a:extLst>
              <a:ext uri="{FF2B5EF4-FFF2-40B4-BE49-F238E27FC236}">
                <a16:creationId xmlns:a16="http://schemas.microsoft.com/office/drawing/2014/main" id="{A6C0E6E0-796E-6B75-F793-04826B27372D}"/>
              </a:ext>
            </a:extLst>
          </p:cNvPr>
          <p:cNvGraphicFramePr>
            <a:graphicFrameLocks noGrp="1"/>
          </p:cNvGraphicFramePr>
          <p:nvPr>
            <p:ph idx="1"/>
            <p:extLst>
              <p:ext uri="{D42A27DB-BD31-4B8C-83A1-F6EECF244321}">
                <p14:modId xmlns:p14="http://schemas.microsoft.com/office/powerpoint/2010/main" val="3888723516"/>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08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EC1DC4-9C00-001E-4CD6-646FBFE3DDF5}"/>
              </a:ext>
            </a:extLst>
          </p:cNvPr>
          <p:cNvSpPr>
            <a:spLocks noGrp="1"/>
          </p:cNvSpPr>
          <p:nvPr>
            <p:ph type="title"/>
          </p:nvPr>
        </p:nvSpPr>
        <p:spPr>
          <a:xfrm>
            <a:off x="1050879" y="609601"/>
            <a:ext cx="9810604" cy="1216024"/>
          </a:xfrm>
        </p:spPr>
        <p:txBody>
          <a:bodyPr>
            <a:normAutofit/>
          </a:bodyPr>
          <a:lstStyle/>
          <a:p>
            <a:r>
              <a:rPr lang="en-US"/>
              <a:t>What Is the Source of Control?</a:t>
            </a:r>
            <a:endParaRPr lang="en-CA"/>
          </a:p>
        </p:txBody>
      </p:sp>
      <p:graphicFrame>
        <p:nvGraphicFramePr>
          <p:cNvPr id="12" name="Content Placeholder 2">
            <a:extLst>
              <a:ext uri="{FF2B5EF4-FFF2-40B4-BE49-F238E27FC236}">
                <a16:creationId xmlns:a16="http://schemas.microsoft.com/office/drawing/2014/main" id="{EFB5E5F5-06E2-D50D-EF8D-4A8D01C0CB6E}"/>
              </a:ext>
            </a:extLst>
          </p:cNvPr>
          <p:cNvGraphicFramePr>
            <a:graphicFrameLocks noGrp="1"/>
          </p:cNvGraphicFramePr>
          <p:nvPr>
            <p:ph idx="1"/>
            <p:extLst>
              <p:ext uri="{D42A27DB-BD31-4B8C-83A1-F6EECF244321}">
                <p14:modId xmlns:p14="http://schemas.microsoft.com/office/powerpoint/2010/main" val="865624123"/>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87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8F5FB-4B8D-A761-240E-671C4246F16E}"/>
              </a:ext>
            </a:extLst>
          </p:cNvPr>
          <p:cNvSpPr>
            <a:spLocks noGrp="1"/>
          </p:cNvSpPr>
          <p:nvPr>
            <p:ph type="title"/>
          </p:nvPr>
        </p:nvSpPr>
        <p:spPr>
          <a:xfrm>
            <a:off x="1050879" y="609601"/>
            <a:ext cx="4476464" cy="1216024"/>
          </a:xfrm>
        </p:spPr>
        <p:txBody>
          <a:bodyPr>
            <a:normAutofit/>
          </a:bodyPr>
          <a:lstStyle/>
          <a:p>
            <a:r>
              <a:rPr lang="en-CA" dirty="0"/>
              <a:t>Self-Esteem</a:t>
            </a:r>
          </a:p>
        </p:txBody>
      </p:sp>
      <p:sp>
        <p:nvSpPr>
          <p:cNvPr id="3" name="Content Placeholder 2">
            <a:extLst>
              <a:ext uri="{FF2B5EF4-FFF2-40B4-BE49-F238E27FC236}">
                <a16:creationId xmlns:a16="http://schemas.microsoft.com/office/drawing/2014/main" id="{BD3C78EA-1CE3-3262-9489-6B9DBF1A8721}"/>
              </a:ext>
            </a:extLst>
          </p:cNvPr>
          <p:cNvSpPr>
            <a:spLocks noGrp="1"/>
          </p:cNvSpPr>
          <p:nvPr>
            <p:ph idx="1"/>
          </p:nvPr>
        </p:nvSpPr>
        <p:spPr>
          <a:xfrm>
            <a:off x="1050879" y="2163685"/>
            <a:ext cx="3875963" cy="4107020"/>
          </a:xfrm>
        </p:spPr>
        <p:txBody>
          <a:bodyPr>
            <a:normAutofit/>
          </a:bodyPr>
          <a:lstStyle/>
          <a:p>
            <a:r>
              <a:rPr lang="en-US" dirty="0"/>
              <a:t>According to a growing body of evidence, a healthy self-esteem is one of the best things we can do for overall health, both mental and physical. </a:t>
            </a:r>
          </a:p>
          <a:p>
            <a:endParaRPr lang="en-US" dirty="0"/>
          </a:p>
          <a:p>
            <a:r>
              <a:rPr lang="en-US" dirty="0"/>
              <a:t>a good, strong sense of self can apparently help boost the immune system, improve heart function, protect against disease, and aid in healing. P 128</a:t>
            </a:r>
            <a:endParaRPr lang="en-CA" dirty="0"/>
          </a:p>
        </p:txBody>
      </p:sp>
      <p:pic>
        <p:nvPicPr>
          <p:cNvPr id="5" name="Picture 4" descr="Heartshaped platelets suspended in the air">
            <a:extLst>
              <a:ext uri="{FF2B5EF4-FFF2-40B4-BE49-F238E27FC236}">
                <a16:creationId xmlns:a16="http://schemas.microsoft.com/office/drawing/2014/main" id="{782F6FB8-20D7-504A-582E-20FF480A9CF9}"/>
              </a:ext>
            </a:extLst>
          </p:cNvPr>
          <p:cNvPicPr>
            <a:picLocks noChangeAspect="1"/>
          </p:cNvPicPr>
          <p:nvPr/>
        </p:nvPicPr>
        <p:blipFill rotWithShape="1">
          <a:blip r:embed="rId2"/>
          <a:srcRect l="15744" r="8477"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298861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90A26C-B8B5-DBD4-573A-82C481F01E8D}"/>
              </a:ext>
            </a:extLst>
          </p:cNvPr>
          <p:cNvSpPr>
            <a:spLocks noGrp="1"/>
          </p:cNvSpPr>
          <p:nvPr>
            <p:ph type="title"/>
          </p:nvPr>
        </p:nvSpPr>
        <p:spPr>
          <a:xfrm>
            <a:off x="5177859" y="609601"/>
            <a:ext cx="5683623" cy="1216024"/>
          </a:xfrm>
        </p:spPr>
        <p:txBody>
          <a:bodyPr>
            <a:normAutofit/>
          </a:bodyPr>
          <a:lstStyle/>
          <a:p>
            <a:r>
              <a:rPr lang="en-CA" dirty="0"/>
              <a:t>What Is Self-Esteem?</a:t>
            </a:r>
          </a:p>
        </p:txBody>
      </p:sp>
      <p:pic>
        <p:nvPicPr>
          <p:cNvPr id="5" name="Picture 4" descr="Close up image of a hand touching flowers">
            <a:extLst>
              <a:ext uri="{FF2B5EF4-FFF2-40B4-BE49-F238E27FC236}">
                <a16:creationId xmlns:a16="http://schemas.microsoft.com/office/drawing/2014/main" id="{58714C45-90FF-43ED-AD63-5295F5DD0772}"/>
              </a:ext>
            </a:extLst>
          </p:cNvPr>
          <p:cNvPicPr>
            <a:picLocks noChangeAspect="1"/>
          </p:cNvPicPr>
          <p:nvPr/>
        </p:nvPicPr>
        <p:blipFill rotWithShape="1">
          <a:blip r:embed="rId2"/>
          <a:srcRect l="10712" r="44655" b="-2"/>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3" name="Content Placeholder 2">
            <a:extLst>
              <a:ext uri="{FF2B5EF4-FFF2-40B4-BE49-F238E27FC236}">
                <a16:creationId xmlns:a16="http://schemas.microsoft.com/office/drawing/2014/main" id="{B9FB1704-8B66-12D3-BDF0-38803DFB37C9}"/>
              </a:ext>
            </a:extLst>
          </p:cNvPr>
          <p:cNvSpPr>
            <a:spLocks noGrp="1"/>
          </p:cNvSpPr>
          <p:nvPr>
            <p:ph idx="1"/>
          </p:nvPr>
        </p:nvSpPr>
        <p:spPr>
          <a:xfrm>
            <a:off x="5177859" y="2147356"/>
            <a:ext cx="5683624" cy="4107021"/>
          </a:xfrm>
        </p:spPr>
        <p:txBody>
          <a:bodyPr>
            <a:normAutofit lnSpcReduction="10000"/>
          </a:bodyPr>
          <a:lstStyle/>
          <a:p>
            <a:r>
              <a:rPr lang="en-US" dirty="0"/>
              <a:t>Self-esteem is the core belief we have about ourselves—a sense of positive self-regard, or the degree to which we like or dislike ourselves.53 </a:t>
            </a:r>
          </a:p>
          <a:p>
            <a:r>
              <a:rPr lang="en-US" dirty="0"/>
              <a:t>It’s a way of viewing ourselves as good people. </a:t>
            </a:r>
          </a:p>
          <a:p>
            <a:r>
              <a:rPr lang="en-US" dirty="0"/>
              <a:t>It’s a sense of feeling good about our capabilities, physical limitations, goals, place in the world, and relationship to others. </a:t>
            </a:r>
          </a:p>
          <a:p>
            <a:r>
              <a:rPr lang="en-US" dirty="0"/>
              <a:t>Self-esteem is a powerful element: our perceptions about ourselves are what set the boundaries for what we can and cannot do. </a:t>
            </a:r>
          </a:p>
          <a:p>
            <a:r>
              <a:rPr lang="en-US" dirty="0"/>
              <a:t>Self-esteem can be called the blueprint for behavior.</a:t>
            </a:r>
            <a:endParaRPr lang="en-CA" dirty="0"/>
          </a:p>
        </p:txBody>
      </p:sp>
    </p:spTree>
    <p:extLst>
      <p:ext uri="{BB962C8B-B14F-4D97-AF65-F5344CB8AC3E}">
        <p14:creationId xmlns:p14="http://schemas.microsoft.com/office/powerpoint/2010/main" val="387825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472DE8-E58B-4D56-BA61-C69C601DC7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83ACFC-B25E-402F-BBD8-E42034CDD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76818"/>
          </a:xfrm>
          <a:custGeom>
            <a:avLst/>
            <a:gdLst>
              <a:gd name="connsiteX0" fmla="*/ 0 w 12192000"/>
              <a:gd name="connsiteY0" fmla="*/ 0 h 2237474"/>
              <a:gd name="connsiteX1" fmla="*/ 12192000 w 12192000"/>
              <a:gd name="connsiteY1" fmla="*/ 0 h 2237474"/>
              <a:gd name="connsiteX2" fmla="*/ 12192000 w 12192000"/>
              <a:gd name="connsiteY2" fmla="*/ 751299 h 2237474"/>
              <a:gd name="connsiteX3" fmla="*/ 12176759 w 12192000"/>
              <a:gd name="connsiteY3" fmla="*/ 759190 h 2237474"/>
              <a:gd name="connsiteX4" fmla="*/ 12154948 w 12192000"/>
              <a:gd name="connsiteY4" fmla="*/ 762731 h 2237474"/>
              <a:gd name="connsiteX5" fmla="*/ 12047364 w 12192000"/>
              <a:gd name="connsiteY5" fmla="*/ 749662 h 2237474"/>
              <a:gd name="connsiteX6" fmla="*/ 11890686 w 12192000"/>
              <a:gd name="connsiteY6" fmla="*/ 732766 h 2237474"/>
              <a:gd name="connsiteX7" fmla="*/ 11782413 w 12192000"/>
              <a:gd name="connsiteY7" fmla="*/ 769868 h 2237474"/>
              <a:gd name="connsiteX8" fmla="*/ 11649954 w 12192000"/>
              <a:gd name="connsiteY8" fmla="*/ 749628 h 2237474"/>
              <a:gd name="connsiteX9" fmla="*/ 11560424 w 12192000"/>
              <a:gd name="connsiteY9" fmla="*/ 748017 h 2237474"/>
              <a:gd name="connsiteX10" fmla="*/ 11358455 w 12192000"/>
              <a:gd name="connsiteY10" fmla="*/ 747593 h 2237474"/>
              <a:gd name="connsiteX11" fmla="*/ 11165209 w 12192000"/>
              <a:gd name="connsiteY11" fmla="*/ 748852 h 2237474"/>
              <a:gd name="connsiteX12" fmla="*/ 11058755 w 12192000"/>
              <a:gd name="connsiteY12" fmla="*/ 749617 h 2237474"/>
              <a:gd name="connsiteX13" fmla="*/ 10884013 w 12192000"/>
              <a:gd name="connsiteY13" fmla="*/ 760728 h 2237474"/>
              <a:gd name="connsiteX14" fmla="*/ 10834688 w 12192000"/>
              <a:gd name="connsiteY14" fmla="*/ 757726 h 2237474"/>
              <a:gd name="connsiteX15" fmla="*/ 10805004 w 12192000"/>
              <a:gd name="connsiteY15" fmla="*/ 757573 h 2237474"/>
              <a:gd name="connsiteX16" fmla="*/ 10739478 w 12192000"/>
              <a:gd name="connsiteY16" fmla="*/ 776841 h 2237474"/>
              <a:gd name="connsiteX17" fmla="*/ 10458762 w 12192000"/>
              <a:gd name="connsiteY17" fmla="*/ 755400 h 2237474"/>
              <a:gd name="connsiteX18" fmla="*/ 10246919 w 12192000"/>
              <a:gd name="connsiteY18" fmla="*/ 769960 h 2237474"/>
              <a:gd name="connsiteX19" fmla="*/ 10167995 w 12192000"/>
              <a:gd name="connsiteY19" fmla="*/ 760843 h 2237474"/>
              <a:gd name="connsiteX20" fmla="*/ 9997044 w 12192000"/>
              <a:gd name="connsiteY20" fmla="*/ 780129 h 2237474"/>
              <a:gd name="connsiteX21" fmla="*/ 9943887 w 12192000"/>
              <a:gd name="connsiteY21" fmla="*/ 804141 h 2237474"/>
              <a:gd name="connsiteX22" fmla="*/ 9918248 w 12192000"/>
              <a:gd name="connsiteY22" fmla="*/ 816628 h 2237474"/>
              <a:gd name="connsiteX23" fmla="*/ 9836148 w 12192000"/>
              <a:gd name="connsiteY23" fmla="*/ 858312 h 2237474"/>
              <a:gd name="connsiteX24" fmla="*/ 9823800 w 12192000"/>
              <a:gd name="connsiteY24" fmla="*/ 866604 h 2237474"/>
              <a:gd name="connsiteX25" fmla="*/ 9794684 w 12192000"/>
              <a:gd name="connsiteY25" fmla="*/ 864509 h 2237474"/>
              <a:gd name="connsiteX26" fmla="*/ 9778288 w 12192000"/>
              <a:gd name="connsiteY26" fmla="*/ 854362 h 2237474"/>
              <a:gd name="connsiteX27" fmla="*/ 9773886 w 12192000"/>
              <a:gd name="connsiteY27" fmla="*/ 857543 h 2237474"/>
              <a:gd name="connsiteX28" fmla="*/ 9761459 w 12192000"/>
              <a:gd name="connsiteY28" fmla="*/ 862394 h 2237474"/>
              <a:gd name="connsiteX29" fmla="*/ 9705768 w 12192000"/>
              <a:gd name="connsiteY29" fmla="*/ 894610 h 2237474"/>
              <a:gd name="connsiteX30" fmla="*/ 9683005 w 12192000"/>
              <a:gd name="connsiteY30" fmla="*/ 894128 h 2237474"/>
              <a:gd name="connsiteX31" fmla="*/ 9594438 w 12192000"/>
              <a:gd name="connsiteY31" fmla="*/ 919051 h 2237474"/>
              <a:gd name="connsiteX32" fmla="*/ 9577033 w 12192000"/>
              <a:gd name="connsiteY32" fmla="*/ 922857 h 2237474"/>
              <a:gd name="connsiteX33" fmla="*/ 9544189 w 12192000"/>
              <a:gd name="connsiteY33" fmla="*/ 938966 h 2237474"/>
              <a:gd name="connsiteX34" fmla="*/ 9534048 w 12192000"/>
              <a:gd name="connsiteY34" fmla="*/ 940158 h 2237474"/>
              <a:gd name="connsiteX35" fmla="*/ 9500499 w 12192000"/>
              <a:gd name="connsiteY35" fmla="*/ 954680 h 2237474"/>
              <a:gd name="connsiteX36" fmla="*/ 9428195 w 12192000"/>
              <a:gd name="connsiteY36" fmla="*/ 986225 h 2237474"/>
              <a:gd name="connsiteX37" fmla="*/ 9410017 w 12192000"/>
              <a:gd name="connsiteY37" fmla="*/ 993931 h 2237474"/>
              <a:gd name="connsiteX38" fmla="*/ 9392919 w 12192000"/>
              <a:gd name="connsiteY38" fmla="*/ 994656 h 2237474"/>
              <a:gd name="connsiteX39" fmla="*/ 9301293 w 12192000"/>
              <a:gd name="connsiteY39" fmla="*/ 1011593 h 2237474"/>
              <a:gd name="connsiteX40" fmla="*/ 9278619 w 12192000"/>
              <a:gd name="connsiteY40" fmla="*/ 1011878 h 2237474"/>
              <a:gd name="connsiteX41" fmla="*/ 9268019 w 12192000"/>
              <a:gd name="connsiteY41" fmla="*/ 1007442 h 2237474"/>
              <a:gd name="connsiteX42" fmla="*/ 9234662 w 12192000"/>
              <a:gd name="connsiteY42" fmla="*/ 1023056 h 2237474"/>
              <a:gd name="connsiteX43" fmla="*/ 9181033 w 12192000"/>
              <a:gd name="connsiteY43" fmla="*/ 1037921 h 2237474"/>
              <a:gd name="connsiteX44" fmla="*/ 9155969 w 12192000"/>
              <a:gd name="connsiteY44" fmla="*/ 1046804 h 2237474"/>
              <a:gd name="connsiteX45" fmla="*/ 9133985 w 12192000"/>
              <a:gd name="connsiteY45" fmla="*/ 1046450 h 2237474"/>
              <a:gd name="connsiteX46" fmla="*/ 9012987 w 12192000"/>
              <a:gd name="connsiteY46" fmla="*/ 1061986 h 2237474"/>
              <a:gd name="connsiteX47" fmla="*/ 8968445 w 12192000"/>
              <a:gd name="connsiteY47" fmla="*/ 1052169 h 2237474"/>
              <a:gd name="connsiteX48" fmla="*/ 8958984 w 12192000"/>
              <a:gd name="connsiteY48" fmla="*/ 1057212 h 2237474"/>
              <a:gd name="connsiteX49" fmla="*/ 8886001 w 12192000"/>
              <a:gd name="connsiteY49" fmla="*/ 1067468 h 2237474"/>
              <a:gd name="connsiteX50" fmla="*/ 8838610 w 12192000"/>
              <a:gd name="connsiteY50" fmla="*/ 1075091 h 2237474"/>
              <a:gd name="connsiteX51" fmla="*/ 8750383 w 12192000"/>
              <a:gd name="connsiteY51" fmla="*/ 1097387 h 2237474"/>
              <a:gd name="connsiteX52" fmla="*/ 8697365 w 12192000"/>
              <a:gd name="connsiteY52" fmla="*/ 1105869 h 2237474"/>
              <a:gd name="connsiteX53" fmla="*/ 8665605 w 12192000"/>
              <a:gd name="connsiteY53" fmla="*/ 1110791 h 2237474"/>
              <a:gd name="connsiteX54" fmla="*/ 8584946 w 12192000"/>
              <a:gd name="connsiteY54" fmla="*/ 1135226 h 2237474"/>
              <a:gd name="connsiteX55" fmla="*/ 8460755 w 12192000"/>
              <a:gd name="connsiteY55" fmla="*/ 1203427 h 2237474"/>
              <a:gd name="connsiteX56" fmla="*/ 8419755 w 12192000"/>
              <a:gd name="connsiteY56" fmla="*/ 1216260 h 2237474"/>
              <a:gd name="connsiteX57" fmla="*/ 8411626 w 12192000"/>
              <a:gd name="connsiteY57" fmla="*/ 1214397 h 2237474"/>
              <a:gd name="connsiteX58" fmla="*/ 8363469 w 12192000"/>
              <a:gd name="connsiteY58" fmla="*/ 1246658 h 2237474"/>
              <a:gd name="connsiteX59" fmla="*/ 8275497 w 12192000"/>
              <a:gd name="connsiteY59" fmla="*/ 1264396 h 2237474"/>
              <a:gd name="connsiteX60" fmla="*/ 8206287 w 12192000"/>
              <a:gd name="connsiteY60" fmla="*/ 1273060 h 2237474"/>
              <a:gd name="connsiteX61" fmla="*/ 8168705 w 12192000"/>
              <a:gd name="connsiteY61" fmla="*/ 1279956 h 2237474"/>
              <a:gd name="connsiteX62" fmla="*/ 8139997 w 12192000"/>
              <a:gd name="connsiteY62" fmla="*/ 1282713 h 2237474"/>
              <a:gd name="connsiteX63" fmla="*/ 8074238 w 12192000"/>
              <a:gd name="connsiteY63" fmla="*/ 1301895 h 2237474"/>
              <a:gd name="connsiteX64" fmla="*/ 7968292 w 12192000"/>
              <a:gd name="connsiteY64" fmla="*/ 1338779 h 2237474"/>
              <a:gd name="connsiteX65" fmla="*/ 7945122 w 12192000"/>
              <a:gd name="connsiteY65" fmla="*/ 1345477 h 2237474"/>
              <a:gd name="connsiteX66" fmla="*/ 7922771 w 12192000"/>
              <a:gd name="connsiteY66" fmla="*/ 1346645 h 2237474"/>
              <a:gd name="connsiteX67" fmla="*/ 7915461 w 12192000"/>
              <a:gd name="connsiteY67" fmla="*/ 1342919 h 2237474"/>
              <a:gd name="connsiteX68" fmla="*/ 7902328 w 12192000"/>
              <a:gd name="connsiteY68" fmla="*/ 1345865 h 2237474"/>
              <a:gd name="connsiteX69" fmla="*/ 7898322 w 12192000"/>
              <a:gd name="connsiteY69" fmla="*/ 1345689 h 2237474"/>
              <a:gd name="connsiteX70" fmla="*/ 7875879 w 12192000"/>
              <a:gd name="connsiteY70" fmla="*/ 1345646 h 2237474"/>
              <a:gd name="connsiteX71" fmla="*/ 7840612 w 12192000"/>
              <a:gd name="connsiteY71" fmla="*/ 1369373 h 2237474"/>
              <a:gd name="connsiteX72" fmla="*/ 7786819 w 12192000"/>
              <a:gd name="connsiteY72" fmla="*/ 1378970 h 2237474"/>
              <a:gd name="connsiteX73" fmla="*/ 7548172 w 12192000"/>
              <a:gd name="connsiteY73" fmla="*/ 1417460 h 2237474"/>
              <a:gd name="connsiteX74" fmla="*/ 7483437 w 12192000"/>
              <a:gd name="connsiteY74" fmla="*/ 1478152 h 2237474"/>
              <a:gd name="connsiteX75" fmla="*/ 7377870 w 12192000"/>
              <a:gd name="connsiteY75" fmla="*/ 1523319 h 2237474"/>
              <a:gd name="connsiteX76" fmla="*/ 7230737 w 12192000"/>
              <a:gd name="connsiteY76" fmla="*/ 1562633 h 2237474"/>
              <a:gd name="connsiteX77" fmla="*/ 7224458 w 12192000"/>
              <a:gd name="connsiteY77" fmla="*/ 1573008 h 2237474"/>
              <a:gd name="connsiteX78" fmla="*/ 7213486 w 12192000"/>
              <a:gd name="connsiteY78" fmla="*/ 1580987 h 2237474"/>
              <a:gd name="connsiteX79" fmla="*/ 7210972 w 12192000"/>
              <a:gd name="connsiteY79" fmla="*/ 1580856 h 2237474"/>
              <a:gd name="connsiteX80" fmla="*/ 7183121 w 12192000"/>
              <a:gd name="connsiteY80" fmla="*/ 1595162 h 2237474"/>
              <a:gd name="connsiteX81" fmla="*/ 7164601 w 12192000"/>
              <a:gd name="connsiteY81" fmla="*/ 1606490 h 2237474"/>
              <a:gd name="connsiteX82" fmla="*/ 7159286 w 12192000"/>
              <a:gd name="connsiteY82" fmla="*/ 1606850 h 2237474"/>
              <a:gd name="connsiteX83" fmla="*/ 7114651 w 12192000"/>
              <a:gd name="connsiteY83" fmla="*/ 1620959 h 2237474"/>
              <a:gd name="connsiteX84" fmla="*/ 7092727 w 12192000"/>
              <a:gd name="connsiteY84" fmla="*/ 1623628 h 2237474"/>
              <a:gd name="connsiteX85" fmla="*/ 7031309 w 12192000"/>
              <a:gd name="connsiteY85" fmla="*/ 1619451 h 2237474"/>
              <a:gd name="connsiteX86" fmla="*/ 6999084 w 12192000"/>
              <a:gd name="connsiteY86" fmla="*/ 1634317 h 2237474"/>
              <a:gd name="connsiteX87" fmla="*/ 6992107 w 12192000"/>
              <a:gd name="connsiteY87" fmla="*/ 1636860 h 2237474"/>
              <a:gd name="connsiteX88" fmla="*/ 6991765 w 12192000"/>
              <a:gd name="connsiteY88" fmla="*/ 1636725 h 2237474"/>
              <a:gd name="connsiteX89" fmla="*/ 6983996 w 12192000"/>
              <a:gd name="connsiteY89" fmla="*/ 1639040 h 2237474"/>
              <a:gd name="connsiteX90" fmla="*/ 6979383 w 12192000"/>
              <a:gd name="connsiteY90" fmla="*/ 1641496 h 2237474"/>
              <a:gd name="connsiteX91" fmla="*/ 6900177 w 12192000"/>
              <a:gd name="connsiteY91" fmla="*/ 1636016 h 2237474"/>
              <a:gd name="connsiteX92" fmla="*/ 6795372 w 12192000"/>
              <a:gd name="connsiteY92" fmla="*/ 1644845 h 2237474"/>
              <a:gd name="connsiteX93" fmla="*/ 6692251 w 12192000"/>
              <a:gd name="connsiteY93" fmla="*/ 1656357 h 2237474"/>
              <a:gd name="connsiteX94" fmla="*/ 6655235 w 12192000"/>
              <a:gd name="connsiteY94" fmla="*/ 1661869 h 2237474"/>
              <a:gd name="connsiteX95" fmla="*/ 6587857 w 12192000"/>
              <a:gd name="connsiteY95" fmla="*/ 1665769 h 2237474"/>
              <a:gd name="connsiteX96" fmla="*/ 6554894 w 12192000"/>
              <a:gd name="connsiteY96" fmla="*/ 1664428 h 2237474"/>
              <a:gd name="connsiteX97" fmla="*/ 6551579 w 12192000"/>
              <a:gd name="connsiteY97" fmla="*/ 1662213 h 2237474"/>
              <a:gd name="connsiteX98" fmla="*/ 6545693 w 12192000"/>
              <a:gd name="connsiteY98" fmla="*/ 1661776 h 2237474"/>
              <a:gd name="connsiteX99" fmla="*/ 6530561 w 12192000"/>
              <a:gd name="connsiteY99" fmla="*/ 1664619 h 2237474"/>
              <a:gd name="connsiteX100" fmla="*/ 6525028 w 12192000"/>
              <a:gd name="connsiteY100" fmla="*/ 1666354 h 2237474"/>
              <a:gd name="connsiteX101" fmla="*/ 6516595 w 12192000"/>
              <a:gd name="connsiteY101" fmla="*/ 1667475 h 2237474"/>
              <a:gd name="connsiteX102" fmla="*/ 6516340 w 12192000"/>
              <a:gd name="connsiteY102" fmla="*/ 1667291 h 2237474"/>
              <a:gd name="connsiteX103" fmla="*/ 6508541 w 12192000"/>
              <a:gd name="connsiteY103" fmla="*/ 1668757 h 2237474"/>
              <a:gd name="connsiteX104" fmla="*/ 6471012 w 12192000"/>
              <a:gd name="connsiteY104" fmla="*/ 1678604 h 2237474"/>
              <a:gd name="connsiteX105" fmla="*/ 6415265 w 12192000"/>
              <a:gd name="connsiteY105" fmla="*/ 1665317 h 2237474"/>
              <a:gd name="connsiteX106" fmla="*/ 6393343 w 12192000"/>
              <a:gd name="connsiteY106" fmla="*/ 1664672 h 2237474"/>
              <a:gd name="connsiteX107" fmla="*/ 6380457 w 12192000"/>
              <a:gd name="connsiteY107" fmla="*/ 1662376 h 2237474"/>
              <a:gd name="connsiteX108" fmla="*/ 6280959 w 12192000"/>
              <a:gd name="connsiteY108" fmla="*/ 1689329 h 2237474"/>
              <a:gd name="connsiteX109" fmla="*/ 6266765 w 12192000"/>
              <a:gd name="connsiteY109" fmla="*/ 1695560 h 2237474"/>
              <a:gd name="connsiteX110" fmla="*/ 6255823 w 12192000"/>
              <a:gd name="connsiteY110" fmla="*/ 1704850 h 2237474"/>
              <a:gd name="connsiteX111" fmla="*/ 6098321 w 12192000"/>
              <a:gd name="connsiteY111" fmla="*/ 1721646 h 2237474"/>
              <a:gd name="connsiteX112" fmla="*/ 5880652 w 12192000"/>
              <a:gd name="connsiteY112" fmla="*/ 1779643 h 2237474"/>
              <a:gd name="connsiteX113" fmla="*/ 5785959 w 12192000"/>
              <a:gd name="connsiteY113" fmla="*/ 1775307 h 2237474"/>
              <a:gd name="connsiteX114" fmla="*/ 5643534 w 12192000"/>
              <a:gd name="connsiteY114" fmla="*/ 1802919 h 2237474"/>
              <a:gd name="connsiteX115" fmla="*/ 5518799 w 12192000"/>
              <a:gd name="connsiteY115" fmla="*/ 1818312 h 2237474"/>
              <a:gd name="connsiteX116" fmla="*/ 5505014 w 12192000"/>
              <a:gd name="connsiteY116" fmla="*/ 1819259 h 2237474"/>
              <a:gd name="connsiteX117" fmla="*/ 5499949 w 12192000"/>
              <a:gd name="connsiteY117" fmla="*/ 1814490 h 2237474"/>
              <a:gd name="connsiteX118" fmla="*/ 5453307 w 12192000"/>
              <a:gd name="connsiteY118" fmla="*/ 1815450 h 2237474"/>
              <a:gd name="connsiteX119" fmla="*/ 5364192 w 12192000"/>
              <a:gd name="connsiteY119" fmla="*/ 1826074 h 2237474"/>
              <a:gd name="connsiteX120" fmla="*/ 5350380 w 12192000"/>
              <a:gd name="connsiteY120" fmla="*/ 1830891 h 2237474"/>
              <a:gd name="connsiteX121" fmla="*/ 5259633 w 12192000"/>
              <a:gd name="connsiteY121" fmla="*/ 1837160 h 2237474"/>
              <a:gd name="connsiteX122" fmla="*/ 5197513 w 12192000"/>
              <a:gd name="connsiteY122" fmla="*/ 1844718 h 2237474"/>
              <a:gd name="connsiteX123" fmla="*/ 5184170 w 12192000"/>
              <a:gd name="connsiteY123" fmla="*/ 1849402 h 2237474"/>
              <a:gd name="connsiteX124" fmla="*/ 5168852 w 12192000"/>
              <a:gd name="connsiteY124" fmla="*/ 1844846 h 2237474"/>
              <a:gd name="connsiteX125" fmla="*/ 5164370 w 12192000"/>
              <a:gd name="connsiteY125" fmla="*/ 1840597 h 2237474"/>
              <a:gd name="connsiteX126" fmla="*/ 5114927 w 12192000"/>
              <a:gd name="connsiteY126" fmla="*/ 1847827 h 2237474"/>
              <a:gd name="connsiteX127" fmla="*/ 5108970 w 12192000"/>
              <a:gd name="connsiteY127" fmla="*/ 1847935 h 2237474"/>
              <a:gd name="connsiteX128" fmla="*/ 5067961 w 12192000"/>
              <a:gd name="connsiteY128" fmla="*/ 1845917 h 2237474"/>
              <a:gd name="connsiteX129" fmla="*/ 5007075 w 12192000"/>
              <a:gd name="connsiteY129" fmla="*/ 1838626 h 2237474"/>
              <a:gd name="connsiteX130" fmla="*/ 4944087 w 12192000"/>
              <a:gd name="connsiteY130" fmla="*/ 1823332 h 2237474"/>
              <a:gd name="connsiteX131" fmla="*/ 4907662 w 12192000"/>
              <a:gd name="connsiteY131" fmla="*/ 1816900 h 2237474"/>
              <a:gd name="connsiteX132" fmla="*/ 4882386 w 12192000"/>
              <a:gd name="connsiteY132" fmla="*/ 1809844 h 2237474"/>
              <a:gd name="connsiteX133" fmla="*/ 4811440 w 12192000"/>
              <a:gd name="connsiteY133" fmla="*/ 1804655 h 2237474"/>
              <a:gd name="connsiteX134" fmla="*/ 4691075 w 12192000"/>
              <a:gd name="connsiteY134" fmla="*/ 1801389 h 2237474"/>
              <a:gd name="connsiteX135" fmla="*/ 4647449 w 12192000"/>
              <a:gd name="connsiteY135" fmla="*/ 1793181 h 2237474"/>
              <a:gd name="connsiteX136" fmla="*/ 4645504 w 12192000"/>
              <a:gd name="connsiteY136" fmla="*/ 1787606 h 2237474"/>
              <a:gd name="connsiteX137" fmla="*/ 4632229 w 12192000"/>
              <a:gd name="connsiteY137" fmla="*/ 1785815 h 2237474"/>
              <a:gd name="connsiteX138" fmla="*/ 4629273 w 12192000"/>
              <a:gd name="connsiteY138" fmla="*/ 1784355 h 2237474"/>
              <a:gd name="connsiteX139" fmla="*/ 4611738 w 12192000"/>
              <a:gd name="connsiteY139" fmla="*/ 1776964 h 2237474"/>
              <a:gd name="connsiteX140" fmla="*/ 4560070 w 12192000"/>
              <a:gd name="connsiteY140" fmla="*/ 1785640 h 2237474"/>
              <a:gd name="connsiteX141" fmla="*/ 4536503 w 12192000"/>
              <a:gd name="connsiteY141" fmla="*/ 1785334 h 2237474"/>
              <a:gd name="connsiteX142" fmla="*/ 4513724 w 12192000"/>
              <a:gd name="connsiteY142" fmla="*/ 1791996 h 2237474"/>
              <a:gd name="connsiteX143" fmla="*/ 4501513 w 12192000"/>
              <a:gd name="connsiteY143" fmla="*/ 1799835 h 2237474"/>
              <a:gd name="connsiteX144" fmla="*/ 4459076 w 12192000"/>
              <a:gd name="connsiteY144" fmla="*/ 1813003 h 2237474"/>
              <a:gd name="connsiteX145" fmla="*/ 4459810 w 12192000"/>
              <a:gd name="connsiteY145" fmla="*/ 1797886 h 2237474"/>
              <a:gd name="connsiteX146" fmla="*/ 4379064 w 12192000"/>
              <a:gd name="connsiteY146" fmla="*/ 1817177 h 2237474"/>
              <a:gd name="connsiteX147" fmla="*/ 4319209 w 12192000"/>
              <a:gd name="connsiteY147" fmla="*/ 1834833 h 2237474"/>
              <a:gd name="connsiteX148" fmla="*/ 4306907 w 12192000"/>
              <a:gd name="connsiteY148" fmla="*/ 1841641 h 2237474"/>
              <a:gd name="connsiteX149" fmla="*/ 4290981 w 12192000"/>
              <a:gd name="connsiteY149" fmla="*/ 1839677 h 2237474"/>
              <a:gd name="connsiteX150" fmla="*/ 4285792 w 12192000"/>
              <a:gd name="connsiteY150" fmla="*/ 1836231 h 2237474"/>
              <a:gd name="connsiteX151" fmla="*/ 4238372 w 12192000"/>
              <a:gd name="connsiteY151" fmla="*/ 1851480 h 2237474"/>
              <a:gd name="connsiteX152" fmla="*/ 4232517 w 12192000"/>
              <a:gd name="connsiteY152" fmla="*/ 1852567 h 2237474"/>
              <a:gd name="connsiteX153" fmla="*/ 4191732 w 12192000"/>
              <a:gd name="connsiteY153" fmla="*/ 1857328 h 2237474"/>
              <a:gd name="connsiteX154" fmla="*/ 4065532 w 12192000"/>
              <a:gd name="connsiteY154" fmla="*/ 1855477 h 2237474"/>
              <a:gd name="connsiteX155" fmla="*/ 4028460 w 12192000"/>
              <a:gd name="connsiteY155" fmla="*/ 1855137 h 2237474"/>
              <a:gd name="connsiteX156" fmla="*/ 4002267 w 12192000"/>
              <a:gd name="connsiteY156" fmla="*/ 1852352 h 2237474"/>
              <a:gd name="connsiteX157" fmla="*/ 3931396 w 12192000"/>
              <a:gd name="connsiteY157" fmla="*/ 1858915 h 2237474"/>
              <a:gd name="connsiteX158" fmla="*/ 3812162 w 12192000"/>
              <a:gd name="connsiteY158" fmla="*/ 1875501 h 2237474"/>
              <a:gd name="connsiteX159" fmla="*/ 3767672 w 12192000"/>
              <a:gd name="connsiteY159" fmla="*/ 1874600 h 2237474"/>
              <a:gd name="connsiteX160" fmla="*/ 3764741 w 12192000"/>
              <a:gd name="connsiteY160" fmla="*/ 1869433 h 2237474"/>
              <a:gd name="connsiteX161" fmla="*/ 3751332 w 12192000"/>
              <a:gd name="connsiteY161" fmla="*/ 1869854 h 2237474"/>
              <a:gd name="connsiteX162" fmla="*/ 3748155 w 12192000"/>
              <a:gd name="connsiteY162" fmla="*/ 1868903 h 2237474"/>
              <a:gd name="connsiteX163" fmla="*/ 3729530 w 12192000"/>
              <a:gd name="connsiteY163" fmla="*/ 1864513 h 2237474"/>
              <a:gd name="connsiteX164" fmla="*/ 3680177 w 12192000"/>
              <a:gd name="connsiteY164" fmla="*/ 1881552 h 2237474"/>
              <a:gd name="connsiteX165" fmla="*/ 3567259 w 12192000"/>
              <a:gd name="connsiteY165" fmla="*/ 1893482 h 2237474"/>
              <a:gd name="connsiteX166" fmla="*/ 3405770 w 12192000"/>
              <a:gd name="connsiteY166" fmla="*/ 1904591 h 2237474"/>
              <a:gd name="connsiteX167" fmla="*/ 3280097 w 12192000"/>
              <a:gd name="connsiteY167" fmla="*/ 1919610 h 2237474"/>
              <a:gd name="connsiteX168" fmla="*/ 3123424 w 12192000"/>
              <a:gd name="connsiteY168" fmla="*/ 1952930 h 2237474"/>
              <a:gd name="connsiteX169" fmla="*/ 3009910 w 12192000"/>
              <a:gd name="connsiteY169" fmla="*/ 1957866 h 2237474"/>
              <a:gd name="connsiteX170" fmla="*/ 2995934 w 12192000"/>
              <a:gd name="connsiteY170" fmla="*/ 1967085 h 2237474"/>
              <a:gd name="connsiteX171" fmla="*/ 2980071 w 12192000"/>
              <a:gd name="connsiteY171" fmla="*/ 1972988 h 2237474"/>
              <a:gd name="connsiteX172" fmla="*/ 2978094 w 12192000"/>
              <a:gd name="connsiteY172" fmla="*/ 1972369 h 2237474"/>
              <a:gd name="connsiteX173" fmla="*/ 2942858 w 12192000"/>
              <a:gd name="connsiteY173" fmla="*/ 1981367 h 2237474"/>
              <a:gd name="connsiteX174" fmla="*/ 2875436 w 12192000"/>
              <a:gd name="connsiteY174" fmla="*/ 1996977 h 2237474"/>
              <a:gd name="connsiteX175" fmla="*/ 2874892 w 12192000"/>
              <a:gd name="connsiteY175" fmla="*/ 1996085 h 2237474"/>
              <a:gd name="connsiteX176" fmla="*/ 2864145 w 12192000"/>
              <a:gd name="connsiteY176" fmla="*/ 1994061 h 2237474"/>
              <a:gd name="connsiteX177" fmla="*/ 2843662 w 12192000"/>
              <a:gd name="connsiteY177" fmla="*/ 1992498 h 2237474"/>
              <a:gd name="connsiteX178" fmla="*/ 2796128 w 12192000"/>
              <a:gd name="connsiteY178" fmla="*/ 1976403 h 2237474"/>
              <a:gd name="connsiteX179" fmla="*/ 2756784 w 12192000"/>
              <a:gd name="connsiteY179" fmla="*/ 1985116 h 2237474"/>
              <a:gd name="connsiteX180" fmla="*/ 2748833 w 12192000"/>
              <a:gd name="connsiteY180" fmla="*/ 1986323 h 2237474"/>
              <a:gd name="connsiteX181" fmla="*/ 2748661 w 12192000"/>
              <a:gd name="connsiteY181" fmla="*/ 1986122 h 2237474"/>
              <a:gd name="connsiteX182" fmla="*/ 2740251 w 12192000"/>
              <a:gd name="connsiteY182" fmla="*/ 1986946 h 2237474"/>
              <a:gd name="connsiteX183" fmla="*/ 2718916 w 12192000"/>
              <a:gd name="connsiteY183" fmla="*/ 1990867 h 2237474"/>
              <a:gd name="connsiteX184" fmla="*/ 2713522 w 12192000"/>
              <a:gd name="connsiteY184" fmla="*/ 1990173 h 2237474"/>
              <a:gd name="connsiteX185" fmla="*/ 2680597 w 12192000"/>
              <a:gd name="connsiteY185" fmla="*/ 1984996 h 2237474"/>
              <a:gd name="connsiteX186" fmla="*/ 2578178 w 12192000"/>
              <a:gd name="connsiteY186" fmla="*/ 1990531 h 2237474"/>
              <a:gd name="connsiteX187" fmla="*/ 2476147 w 12192000"/>
              <a:gd name="connsiteY187" fmla="*/ 1998305 h 2237474"/>
              <a:gd name="connsiteX188" fmla="*/ 2373568 w 12192000"/>
              <a:gd name="connsiteY188" fmla="*/ 2003219 h 2237474"/>
              <a:gd name="connsiteX189" fmla="*/ 2321399 w 12192000"/>
              <a:gd name="connsiteY189" fmla="*/ 1989467 h 2237474"/>
              <a:gd name="connsiteX190" fmla="*/ 2315525 w 12192000"/>
              <a:gd name="connsiteY190" fmla="*/ 1989708 h 2237474"/>
              <a:gd name="connsiteX191" fmla="*/ 2300792 w 12192000"/>
              <a:gd name="connsiteY191" fmla="*/ 1994290 h 2237474"/>
              <a:gd name="connsiteX192" fmla="*/ 2295469 w 12192000"/>
              <a:gd name="connsiteY192" fmla="*/ 1996659 h 2237474"/>
              <a:gd name="connsiteX193" fmla="*/ 2287219 w 12192000"/>
              <a:gd name="connsiteY193" fmla="*/ 1998750 h 2237474"/>
              <a:gd name="connsiteX194" fmla="*/ 2286948 w 12192000"/>
              <a:gd name="connsiteY194" fmla="*/ 1998596 h 2237474"/>
              <a:gd name="connsiteX195" fmla="*/ 2243069 w 12192000"/>
              <a:gd name="connsiteY195" fmla="*/ 2015111 h 2237474"/>
              <a:gd name="connsiteX196" fmla="*/ 2186609 w 12192000"/>
              <a:gd name="connsiteY196" fmla="*/ 2008263 h 2237474"/>
              <a:gd name="connsiteX197" fmla="*/ 2164831 w 12192000"/>
              <a:gd name="connsiteY197" fmla="*/ 2010143 h 2237474"/>
              <a:gd name="connsiteX198" fmla="*/ 2152836 w 12192000"/>
              <a:gd name="connsiteY198" fmla="*/ 2010048 h 2237474"/>
              <a:gd name="connsiteX199" fmla="*/ 2117102 w 12192000"/>
              <a:gd name="connsiteY199" fmla="*/ 2023004 h 2237474"/>
              <a:gd name="connsiteX200" fmla="*/ 2111935 w 12192000"/>
              <a:gd name="connsiteY200" fmla="*/ 2023163 h 2237474"/>
              <a:gd name="connsiteX201" fmla="*/ 2089991 w 12192000"/>
              <a:gd name="connsiteY201" fmla="*/ 2034193 h 2237474"/>
              <a:gd name="connsiteX202" fmla="*/ 2058061 w 12192000"/>
              <a:gd name="connsiteY202" fmla="*/ 2047942 h 2237474"/>
              <a:gd name="connsiteX203" fmla="*/ 2055737 w 12192000"/>
              <a:gd name="connsiteY203" fmla="*/ 2047704 h 2237474"/>
              <a:gd name="connsiteX204" fmla="*/ 2042244 w 12192000"/>
              <a:gd name="connsiteY204" fmla="*/ 2055560 h 2237474"/>
              <a:gd name="connsiteX205" fmla="*/ 1976224 w 12192000"/>
              <a:gd name="connsiteY205" fmla="*/ 2074257 h 2237474"/>
              <a:gd name="connsiteX206" fmla="*/ 1877728 w 12192000"/>
              <a:gd name="connsiteY206" fmla="*/ 2101004 h 2237474"/>
              <a:gd name="connsiteX207" fmla="*/ 1759056 w 12192000"/>
              <a:gd name="connsiteY207" fmla="*/ 2125608 h 2237474"/>
              <a:gd name="connsiteX208" fmla="*/ 1637948 w 12192000"/>
              <a:gd name="connsiteY208" fmla="*/ 2172597 h 2237474"/>
              <a:gd name="connsiteX209" fmla="*/ 1434549 w 12192000"/>
              <a:gd name="connsiteY209" fmla="*/ 2234522 h 2237474"/>
              <a:gd name="connsiteX210" fmla="*/ 1398481 w 12192000"/>
              <a:gd name="connsiteY210" fmla="*/ 2237074 h 2237474"/>
              <a:gd name="connsiteX211" fmla="*/ 1398407 w 12192000"/>
              <a:gd name="connsiteY211" fmla="*/ 2237095 h 2237474"/>
              <a:gd name="connsiteX212" fmla="*/ 1370962 w 12192000"/>
              <a:gd name="connsiteY212" fmla="*/ 2237474 h 2237474"/>
              <a:gd name="connsiteX213" fmla="*/ 1356367 w 12192000"/>
              <a:gd name="connsiteY213" fmla="*/ 2235089 h 2237474"/>
              <a:gd name="connsiteX214" fmla="*/ 1324828 w 12192000"/>
              <a:gd name="connsiteY214" fmla="*/ 2231968 h 2237474"/>
              <a:gd name="connsiteX215" fmla="*/ 1297744 w 12192000"/>
              <a:gd name="connsiteY215" fmla="*/ 2235849 h 2237474"/>
              <a:gd name="connsiteX216" fmla="*/ 1286236 w 12192000"/>
              <a:gd name="connsiteY216" fmla="*/ 2233135 h 2237474"/>
              <a:gd name="connsiteX217" fmla="*/ 1283504 w 12192000"/>
              <a:gd name="connsiteY217" fmla="*/ 2233797 h 2237474"/>
              <a:gd name="connsiteX218" fmla="*/ 1279765 w 12192000"/>
              <a:gd name="connsiteY218" fmla="*/ 2229639 h 2237474"/>
              <a:gd name="connsiteX219" fmla="*/ 1195347 w 12192000"/>
              <a:gd name="connsiteY219" fmla="*/ 2212354 h 2237474"/>
              <a:gd name="connsiteX220" fmla="*/ 970251 w 12192000"/>
              <a:gd name="connsiteY220" fmla="*/ 2221029 h 2237474"/>
              <a:gd name="connsiteX221" fmla="*/ 812914 w 12192000"/>
              <a:gd name="connsiteY221" fmla="*/ 2202752 h 2237474"/>
              <a:gd name="connsiteX222" fmla="*/ 800195 w 12192000"/>
              <a:gd name="connsiteY222" fmla="*/ 2209407 h 2237474"/>
              <a:gd name="connsiteX223" fmla="*/ 784978 w 12192000"/>
              <a:gd name="connsiteY223" fmla="*/ 2212360 h 2237474"/>
              <a:gd name="connsiteX224" fmla="*/ 681987 w 12192000"/>
              <a:gd name="connsiteY224" fmla="*/ 2216757 h 2237474"/>
              <a:gd name="connsiteX225" fmla="*/ 669923 w 12192000"/>
              <a:gd name="connsiteY225" fmla="*/ 2211682 h 2237474"/>
              <a:gd name="connsiteX226" fmla="*/ 648680 w 12192000"/>
              <a:gd name="connsiteY226" fmla="*/ 2206229 h 2237474"/>
              <a:gd name="connsiteX227" fmla="*/ 597225 w 12192000"/>
              <a:gd name="connsiteY227" fmla="*/ 2180999 h 2237474"/>
              <a:gd name="connsiteX228" fmla="*/ 558449 w 12192000"/>
              <a:gd name="connsiteY228" fmla="*/ 2182346 h 2237474"/>
              <a:gd name="connsiteX229" fmla="*/ 550517 w 12192000"/>
              <a:gd name="connsiteY229" fmla="*/ 2182060 h 2237474"/>
              <a:gd name="connsiteX230" fmla="*/ 550309 w 12192000"/>
              <a:gd name="connsiteY230" fmla="*/ 2181825 h 2237474"/>
              <a:gd name="connsiteX231" fmla="*/ 541836 w 12192000"/>
              <a:gd name="connsiteY231" fmla="*/ 2181063 h 2237474"/>
              <a:gd name="connsiteX232" fmla="*/ 536057 w 12192000"/>
              <a:gd name="connsiteY232" fmla="*/ 2181537 h 2237474"/>
              <a:gd name="connsiteX233" fmla="*/ 520671 w 12192000"/>
              <a:gd name="connsiteY233" fmla="*/ 2180980 h 2237474"/>
              <a:gd name="connsiteX234" fmla="*/ 515024 w 12192000"/>
              <a:gd name="connsiteY234" fmla="*/ 2179258 h 2237474"/>
              <a:gd name="connsiteX235" fmla="*/ 512278 w 12192000"/>
              <a:gd name="connsiteY235" fmla="*/ 2176369 h 2237474"/>
              <a:gd name="connsiteX236" fmla="*/ 480419 w 12192000"/>
              <a:gd name="connsiteY236" fmla="*/ 2167807 h 2237474"/>
              <a:gd name="connsiteX237" fmla="*/ 413835 w 12192000"/>
              <a:gd name="connsiteY237" fmla="*/ 2156783 h 2237474"/>
              <a:gd name="connsiteX238" fmla="*/ 376513 w 12192000"/>
              <a:gd name="connsiteY238" fmla="*/ 2154014 h 2237474"/>
              <a:gd name="connsiteX239" fmla="*/ 273386 w 12192000"/>
              <a:gd name="connsiteY239" fmla="*/ 2142551 h 2237474"/>
              <a:gd name="connsiteX240" fmla="*/ 169207 w 12192000"/>
              <a:gd name="connsiteY240" fmla="*/ 2128100 h 2237474"/>
              <a:gd name="connsiteX241" fmla="*/ 93149 w 12192000"/>
              <a:gd name="connsiteY241" fmla="*/ 2105324 h 2237474"/>
              <a:gd name="connsiteX242" fmla="*/ 88109 w 12192000"/>
              <a:gd name="connsiteY242" fmla="*/ 2106704 h 2237474"/>
              <a:gd name="connsiteX243" fmla="*/ 80022 w 12192000"/>
              <a:gd name="connsiteY243" fmla="*/ 2107254 h 2237474"/>
              <a:gd name="connsiteX244" fmla="*/ 79717 w 12192000"/>
              <a:gd name="connsiteY244" fmla="*/ 2107046 h 2237474"/>
              <a:gd name="connsiteX245" fmla="*/ 72352 w 12192000"/>
              <a:gd name="connsiteY245" fmla="*/ 2107991 h 2237474"/>
              <a:gd name="connsiteX246" fmla="*/ 37645 w 12192000"/>
              <a:gd name="connsiteY246" fmla="*/ 2115401 h 2237474"/>
              <a:gd name="connsiteX247" fmla="*/ 4572 w 12192000"/>
              <a:gd name="connsiteY247" fmla="*/ 2111091 h 2237474"/>
              <a:gd name="connsiteX248" fmla="*/ 0 w 12192000"/>
              <a:gd name="connsiteY248" fmla="*/ 2110468 h 223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2192000" h="2237474">
                <a:moveTo>
                  <a:pt x="0" y="0"/>
                </a:moveTo>
                <a:lnTo>
                  <a:pt x="12192000" y="0"/>
                </a:lnTo>
                <a:lnTo>
                  <a:pt x="12192000" y="751299"/>
                </a:lnTo>
                <a:lnTo>
                  <a:pt x="12176759" y="759190"/>
                </a:lnTo>
                <a:cubicBezTo>
                  <a:pt x="12165968" y="763819"/>
                  <a:pt x="12157853" y="765770"/>
                  <a:pt x="12154948" y="762731"/>
                </a:cubicBezTo>
                <a:cubicBezTo>
                  <a:pt x="12116503" y="759396"/>
                  <a:pt x="12073342" y="763579"/>
                  <a:pt x="12047364" y="749662"/>
                </a:cubicBezTo>
                <a:cubicBezTo>
                  <a:pt x="12041261" y="730599"/>
                  <a:pt x="11914319" y="741909"/>
                  <a:pt x="11890686" y="732766"/>
                </a:cubicBezTo>
                <a:cubicBezTo>
                  <a:pt x="11832408" y="747890"/>
                  <a:pt x="11815359" y="777569"/>
                  <a:pt x="11782413" y="769868"/>
                </a:cubicBezTo>
                <a:cubicBezTo>
                  <a:pt x="11760031" y="763594"/>
                  <a:pt x="11675205" y="777151"/>
                  <a:pt x="11649954" y="749628"/>
                </a:cubicBezTo>
                <a:cubicBezTo>
                  <a:pt x="11608286" y="767874"/>
                  <a:pt x="11593031" y="740811"/>
                  <a:pt x="11560424" y="748017"/>
                </a:cubicBezTo>
                <a:cubicBezTo>
                  <a:pt x="11488916" y="747650"/>
                  <a:pt x="11449669" y="773362"/>
                  <a:pt x="11358455" y="747593"/>
                </a:cubicBezTo>
                <a:cubicBezTo>
                  <a:pt x="11316233" y="754756"/>
                  <a:pt x="11256313" y="713012"/>
                  <a:pt x="11165209" y="748852"/>
                </a:cubicBezTo>
                <a:cubicBezTo>
                  <a:pt x="11113345" y="753539"/>
                  <a:pt x="11140250" y="736122"/>
                  <a:pt x="11058755" y="749617"/>
                </a:cubicBezTo>
                <a:cubicBezTo>
                  <a:pt x="11036836" y="722990"/>
                  <a:pt x="10909903" y="759211"/>
                  <a:pt x="10884013" y="760728"/>
                </a:cubicBezTo>
                <a:cubicBezTo>
                  <a:pt x="10864519" y="743356"/>
                  <a:pt x="10853492" y="756172"/>
                  <a:pt x="10834688" y="757726"/>
                </a:cubicBezTo>
                <a:cubicBezTo>
                  <a:pt x="10826871" y="747343"/>
                  <a:pt x="10811086" y="746602"/>
                  <a:pt x="10805004" y="757573"/>
                </a:cubicBezTo>
                <a:cubicBezTo>
                  <a:pt x="10810951" y="784448"/>
                  <a:pt x="10744688" y="759043"/>
                  <a:pt x="10739478" y="776841"/>
                </a:cubicBezTo>
                <a:cubicBezTo>
                  <a:pt x="10678284" y="779408"/>
                  <a:pt x="10540854" y="756546"/>
                  <a:pt x="10458762" y="755400"/>
                </a:cubicBezTo>
                <a:cubicBezTo>
                  <a:pt x="10426976" y="747433"/>
                  <a:pt x="10362961" y="776166"/>
                  <a:pt x="10246919" y="769960"/>
                </a:cubicBezTo>
                <a:cubicBezTo>
                  <a:pt x="10231631" y="763610"/>
                  <a:pt x="10172943" y="749095"/>
                  <a:pt x="10167995" y="760843"/>
                </a:cubicBezTo>
                <a:cubicBezTo>
                  <a:pt x="10131971" y="759999"/>
                  <a:pt x="10021683" y="796978"/>
                  <a:pt x="9997044" y="780129"/>
                </a:cubicBezTo>
                <a:cubicBezTo>
                  <a:pt x="10001018" y="806225"/>
                  <a:pt x="9951331" y="779975"/>
                  <a:pt x="9943887" y="804141"/>
                </a:cubicBezTo>
                <a:lnTo>
                  <a:pt x="9918248" y="816628"/>
                </a:lnTo>
                <a:lnTo>
                  <a:pt x="9836148" y="858312"/>
                </a:lnTo>
                <a:lnTo>
                  <a:pt x="9823800" y="866604"/>
                </a:lnTo>
                <a:lnTo>
                  <a:pt x="9794684" y="864509"/>
                </a:lnTo>
                <a:lnTo>
                  <a:pt x="9778288" y="854362"/>
                </a:lnTo>
                <a:lnTo>
                  <a:pt x="9773886" y="857543"/>
                </a:lnTo>
                <a:cubicBezTo>
                  <a:pt x="9769008" y="863842"/>
                  <a:pt x="9766501" y="867741"/>
                  <a:pt x="9761459" y="862394"/>
                </a:cubicBezTo>
                <a:lnTo>
                  <a:pt x="9705768" y="894610"/>
                </a:lnTo>
                <a:cubicBezTo>
                  <a:pt x="9699860" y="897215"/>
                  <a:pt x="9692576" y="897590"/>
                  <a:pt x="9683005" y="894128"/>
                </a:cubicBezTo>
                <a:cubicBezTo>
                  <a:pt x="9664449" y="898200"/>
                  <a:pt x="9612100" y="914263"/>
                  <a:pt x="9594438" y="919051"/>
                </a:cubicBezTo>
                <a:lnTo>
                  <a:pt x="9577033" y="922857"/>
                </a:lnTo>
                <a:cubicBezTo>
                  <a:pt x="9568659" y="926175"/>
                  <a:pt x="9551353" y="936082"/>
                  <a:pt x="9544189" y="938966"/>
                </a:cubicBezTo>
                <a:cubicBezTo>
                  <a:pt x="9538380" y="940584"/>
                  <a:pt x="9541329" y="937538"/>
                  <a:pt x="9534048" y="940158"/>
                </a:cubicBezTo>
                <a:cubicBezTo>
                  <a:pt x="9533709" y="946069"/>
                  <a:pt x="9530854" y="951684"/>
                  <a:pt x="9500499" y="954680"/>
                </a:cubicBezTo>
                <a:cubicBezTo>
                  <a:pt x="9481230" y="968165"/>
                  <a:pt x="9456325" y="979029"/>
                  <a:pt x="9428195" y="986225"/>
                </a:cubicBezTo>
                <a:cubicBezTo>
                  <a:pt x="9422499" y="981315"/>
                  <a:pt x="9414660" y="991352"/>
                  <a:pt x="9410017" y="993931"/>
                </a:cubicBezTo>
                <a:cubicBezTo>
                  <a:pt x="9408360" y="990327"/>
                  <a:pt x="9395782" y="990863"/>
                  <a:pt x="9392919" y="994656"/>
                </a:cubicBezTo>
                <a:cubicBezTo>
                  <a:pt x="9310581" y="1024474"/>
                  <a:pt x="9345163" y="981210"/>
                  <a:pt x="9301293" y="1011593"/>
                </a:cubicBezTo>
                <a:cubicBezTo>
                  <a:pt x="9292916" y="1014346"/>
                  <a:pt x="9285483" y="1013807"/>
                  <a:pt x="9278619" y="1011878"/>
                </a:cubicBezTo>
                <a:lnTo>
                  <a:pt x="9268019" y="1007442"/>
                </a:lnTo>
                <a:lnTo>
                  <a:pt x="9234662" y="1023056"/>
                </a:lnTo>
                <a:cubicBezTo>
                  <a:pt x="9217868" y="1029197"/>
                  <a:pt x="9199852" y="1034202"/>
                  <a:pt x="9181033" y="1037921"/>
                </a:cubicBezTo>
                <a:cubicBezTo>
                  <a:pt x="9174974" y="1030923"/>
                  <a:pt x="9162516" y="1043719"/>
                  <a:pt x="9155969" y="1046804"/>
                </a:cubicBezTo>
                <a:cubicBezTo>
                  <a:pt x="9154734" y="1041866"/>
                  <a:pt x="9138567" y="1041606"/>
                  <a:pt x="9133985" y="1046450"/>
                </a:cubicBezTo>
                <a:cubicBezTo>
                  <a:pt x="9021681" y="1079910"/>
                  <a:pt x="9076377" y="1024799"/>
                  <a:pt x="9012987" y="1061986"/>
                </a:cubicBezTo>
                <a:lnTo>
                  <a:pt x="8968445" y="1052169"/>
                </a:lnTo>
                <a:lnTo>
                  <a:pt x="8958984" y="1057212"/>
                </a:lnTo>
                <a:cubicBezTo>
                  <a:pt x="8920115" y="1062770"/>
                  <a:pt x="8906181" y="1053838"/>
                  <a:pt x="8886001" y="1067468"/>
                </a:cubicBezTo>
                <a:cubicBezTo>
                  <a:pt x="8847384" y="1050046"/>
                  <a:pt x="8863283" y="1068286"/>
                  <a:pt x="8838610" y="1075091"/>
                </a:cubicBezTo>
                <a:cubicBezTo>
                  <a:pt x="8816007" y="1080079"/>
                  <a:pt x="8773923" y="1092257"/>
                  <a:pt x="8750383" y="1097387"/>
                </a:cubicBezTo>
                <a:cubicBezTo>
                  <a:pt x="8735450" y="1116502"/>
                  <a:pt x="8721220" y="1097372"/>
                  <a:pt x="8697365" y="1105869"/>
                </a:cubicBezTo>
                <a:cubicBezTo>
                  <a:pt x="8687037" y="1113735"/>
                  <a:pt x="8678781" y="1115961"/>
                  <a:pt x="8665605" y="1110791"/>
                </a:cubicBezTo>
                <a:cubicBezTo>
                  <a:pt x="8618410" y="1148662"/>
                  <a:pt x="8633049" y="1116609"/>
                  <a:pt x="8584946" y="1135226"/>
                </a:cubicBezTo>
                <a:cubicBezTo>
                  <a:pt x="8544020" y="1153499"/>
                  <a:pt x="8496232" y="1168229"/>
                  <a:pt x="8460755" y="1203427"/>
                </a:cubicBezTo>
                <a:cubicBezTo>
                  <a:pt x="8454928" y="1212828"/>
                  <a:pt x="8436573" y="1218574"/>
                  <a:pt x="8419755" y="1216260"/>
                </a:cubicBezTo>
                <a:cubicBezTo>
                  <a:pt x="8416861" y="1215863"/>
                  <a:pt x="8414124" y="1215234"/>
                  <a:pt x="8411626" y="1214397"/>
                </a:cubicBezTo>
                <a:cubicBezTo>
                  <a:pt x="8391326" y="1238641"/>
                  <a:pt x="8371389" y="1231045"/>
                  <a:pt x="8363469" y="1246658"/>
                </a:cubicBezTo>
                <a:cubicBezTo>
                  <a:pt x="8322316" y="1258746"/>
                  <a:pt x="8283162" y="1250600"/>
                  <a:pt x="8275497" y="1264396"/>
                </a:cubicBezTo>
                <a:cubicBezTo>
                  <a:pt x="8253233" y="1266996"/>
                  <a:pt x="8218383" y="1257577"/>
                  <a:pt x="8206287" y="1273060"/>
                </a:cubicBezTo>
                <a:cubicBezTo>
                  <a:pt x="8200396" y="1262794"/>
                  <a:pt x="8183827" y="1285000"/>
                  <a:pt x="8168705" y="1279956"/>
                </a:cubicBezTo>
                <a:cubicBezTo>
                  <a:pt x="8157611" y="1275235"/>
                  <a:pt x="8149996" y="1280870"/>
                  <a:pt x="8139997" y="1282713"/>
                </a:cubicBezTo>
                <a:cubicBezTo>
                  <a:pt x="8125566" y="1279776"/>
                  <a:pt x="8084128" y="1294221"/>
                  <a:pt x="8074238" y="1301895"/>
                </a:cubicBezTo>
                <a:cubicBezTo>
                  <a:pt x="8052170" y="1326903"/>
                  <a:pt x="7986951" y="1319381"/>
                  <a:pt x="7968292" y="1338779"/>
                </a:cubicBezTo>
                <a:cubicBezTo>
                  <a:pt x="7960694" y="1342282"/>
                  <a:pt x="7952937" y="1344333"/>
                  <a:pt x="7945122" y="1345477"/>
                </a:cubicBezTo>
                <a:lnTo>
                  <a:pt x="7922771" y="1346645"/>
                </a:lnTo>
                <a:lnTo>
                  <a:pt x="7915461" y="1342919"/>
                </a:lnTo>
                <a:lnTo>
                  <a:pt x="7902328" y="1345865"/>
                </a:lnTo>
                <a:lnTo>
                  <a:pt x="7898322" y="1345689"/>
                </a:lnTo>
                <a:lnTo>
                  <a:pt x="7875879" y="1345646"/>
                </a:lnTo>
                <a:cubicBezTo>
                  <a:pt x="7890672" y="1367295"/>
                  <a:pt x="7816428" y="1353520"/>
                  <a:pt x="7840612" y="1369373"/>
                </a:cubicBezTo>
                <a:cubicBezTo>
                  <a:pt x="7803208" y="1375918"/>
                  <a:pt x="7836041" y="1389289"/>
                  <a:pt x="7786819" y="1378970"/>
                </a:cubicBezTo>
                <a:cubicBezTo>
                  <a:pt x="7732613" y="1405648"/>
                  <a:pt x="7587405" y="1382806"/>
                  <a:pt x="7548172" y="1417460"/>
                </a:cubicBezTo>
                <a:cubicBezTo>
                  <a:pt x="7551327" y="1405830"/>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213486" y="1580987"/>
                </a:lnTo>
                <a:lnTo>
                  <a:pt x="7210972" y="1580856"/>
                </a:lnTo>
                <a:lnTo>
                  <a:pt x="7183121" y="1595162"/>
                </a:lnTo>
                <a:lnTo>
                  <a:pt x="7164601" y="1606490"/>
                </a:lnTo>
                <a:lnTo>
                  <a:pt x="7159286" y="1606850"/>
                </a:lnTo>
                <a:cubicBezTo>
                  <a:pt x="7150961" y="1609262"/>
                  <a:pt x="7125743" y="1618162"/>
                  <a:pt x="7114651" y="1620959"/>
                </a:cubicBezTo>
                <a:cubicBezTo>
                  <a:pt x="7109310" y="1606138"/>
                  <a:pt x="7106695" y="1617324"/>
                  <a:pt x="7092727" y="1623628"/>
                </a:cubicBezTo>
                <a:cubicBezTo>
                  <a:pt x="7081313" y="1602012"/>
                  <a:pt x="7049394" y="1627301"/>
                  <a:pt x="7031309" y="1619451"/>
                </a:cubicBezTo>
                <a:cubicBezTo>
                  <a:pt x="7021305" y="1624569"/>
                  <a:pt x="7010515" y="1629587"/>
                  <a:pt x="6999084" y="1634317"/>
                </a:cubicBezTo>
                <a:lnTo>
                  <a:pt x="6992107" y="1636860"/>
                </a:lnTo>
                <a:lnTo>
                  <a:pt x="6991765" y="1636725"/>
                </a:lnTo>
                <a:cubicBezTo>
                  <a:pt x="6989813" y="1636884"/>
                  <a:pt x="6987353" y="1637572"/>
                  <a:pt x="6983996" y="1639040"/>
                </a:cubicBezTo>
                <a:lnTo>
                  <a:pt x="6979383" y="1641496"/>
                </a:lnTo>
                <a:lnTo>
                  <a:pt x="6900177" y="1636016"/>
                </a:ln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19334" y="1664040"/>
                  <a:pt x="6608179" y="1654034"/>
                  <a:pt x="6587857" y="1665769"/>
                </a:cubicBezTo>
                <a:lnTo>
                  <a:pt x="6554894" y="1664428"/>
                </a:lnTo>
                <a:lnTo>
                  <a:pt x="6551579" y="1662213"/>
                </a:lnTo>
                <a:lnTo>
                  <a:pt x="6545693" y="1661776"/>
                </a:lnTo>
                <a:lnTo>
                  <a:pt x="6530561" y="1664619"/>
                </a:lnTo>
                <a:lnTo>
                  <a:pt x="6525028" y="1666354"/>
                </a:lnTo>
                <a:cubicBezTo>
                  <a:pt x="6521154" y="1667301"/>
                  <a:pt x="6518510" y="1667613"/>
                  <a:pt x="6516595" y="1667475"/>
                </a:cubicBezTo>
                <a:lnTo>
                  <a:pt x="6516340" y="1667291"/>
                </a:lnTo>
                <a:lnTo>
                  <a:pt x="6508541" y="1668757"/>
                </a:lnTo>
                <a:cubicBezTo>
                  <a:pt x="6495493" y="1671715"/>
                  <a:pt x="6482908" y="1675051"/>
                  <a:pt x="6471012" y="1678604"/>
                </a:cubicBezTo>
                <a:cubicBezTo>
                  <a:pt x="6457809" y="1668164"/>
                  <a:pt x="6415506" y="1688334"/>
                  <a:pt x="6415265" y="1665317"/>
                </a:cubicBezTo>
                <a:cubicBezTo>
                  <a:pt x="6399063" y="1669446"/>
                  <a:pt x="6391173" y="1680085"/>
                  <a:pt x="6393343" y="1664672"/>
                </a:cubicBezTo>
                <a:lnTo>
                  <a:pt x="6380457" y="1662376"/>
                </a:lnTo>
                <a:lnTo>
                  <a:pt x="6280959" y="1689329"/>
                </a:lnTo>
                <a:lnTo>
                  <a:pt x="6266765" y="1695560"/>
                </a:lnTo>
                <a:cubicBezTo>
                  <a:pt x="6262331" y="1698152"/>
                  <a:pt x="6258580" y="1701192"/>
                  <a:pt x="6255823" y="1704850"/>
                </a:cubicBezTo>
                <a:cubicBezTo>
                  <a:pt x="6200184" y="1694834"/>
                  <a:pt x="6155082" y="1716996"/>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99949" y="1814490"/>
                </a:lnTo>
                <a:lnTo>
                  <a:pt x="5453307" y="1815450"/>
                </a:lnTo>
                <a:cubicBezTo>
                  <a:pt x="5433075" y="1827706"/>
                  <a:pt x="5395563" y="1821122"/>
                  <a:pt x="5364192" y="1826074"/>
                </a:cubicBezTo>
                <a:lnTo>
                  <a:pt x="5350380" y="1830891"/>
                </a:lnTo>
                <a:lnTo>
                  <a:pt x="5259633" y="1837160"/>
                </a:lnTo>
                <a:lnTo>
                  <a:pt x="5197513" y="1844718"/>
                </a:lnTo>
                <a:lnTo>
                  <a:pt x="5184170" y="1849402"/>
                </a:lnTo>
                <a:lnTo>
                  <a:pt x="5168852" y="1844846"/>
                </a:lnTo>
                <a:cubicBezTo>
                  <a:pt x="5166986" y="1843561"/>
                  <a:pt x="5165478" y="1842127"/>
                  <a:pt x="5164370" y="1840597"/>
                </a:cubicBezTo>
                <a:lnTo>
                  <a:pt x="5114927" y="1847827"/>
                </a:ln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63743" y="1799478"/>
                  <a:pt x="4655044" y="1795479"/>
                  <a:pt x="4647449" y="1793181"/>
                </a:cubicBezTo>
                <a:lnTo>
                  <a:pt x="4645504" y="1787606"/>
                </a:lnTo>
                <a:lnTo>
                  <a:pt x="4632229" y="1785815"/>
                </a:lnTo>
                <a:lnTo>
                  <a:pt x="4629273" y="1784355"/>
                </a:lnTo>
                <a:cubicBezTo>
                  <a:pt x="4623639" y="1781544"/>
                  <a:pt x="4617950" y="1778917"/>
                  <a:pt x="4611738" y="1776964"/>
                </a:cubicBezTo>
                <a:cubicBezTo>
                  <a:pt x="4601379" y="1800272"/>
                  <a:pt x="4557197" y="1764196"/>
                  <a:pt x="4560070" y="1785640"/>
                </a:cubicBezTo>
                <a:lnTo>
                  <a:pt x="4536503" y="1785334"/>
                </a:lnTo>
                <a:lnTo>
                  <a:pt x="4513724" y="1791996"/>
                </a:lnTo>
                <a:lnTo>
                  <a:pt x="4501513" y="1799835"/>
                </a:lnTo>
                <a:lnTo>
                  <a:pt x="4459076" y="1813003"/>
                </a:lnTo>
                <a:lnTo>
                  <a:pt x="4459810" y="1797886"/>
                </a:lnTo>
                <a:lnTo>
                  <a:pt x="4379064" y="1817177"/>
                </a:lnTo>
                <a:lnTo>
                  <a:pt x="4319209" y="1834833"/>
                </a:lnTo>
                <a:lnTo>
                  <a:pt x="4306907" y="1841641"/>
                </a:lnTo>
                <a:lnTo>
                  <a:pt x="4290981" y="1839677"/>
                </a:lnTo>
                <a:cubicBezTo>
                  <a:pt x="4288909" y="1838717"/>
                  <a:pt x="4287163" y="1837555"/>
                  <a:pt x="4285792" y="1836231"/>
                </a:cubicBezTo>
                <a:lnTo>
                  <a:pt x="4238372" y="1851480"/>
                </a:ln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84875" y="1878116"/>
                  <a:pt x="3775574" y="1875612"/>
                  <a:pt x="3767672" y="1874600"/>
                </a:cubicBezTo>
                <a:lnTo>
                  <a:pt x="3764741" y="1869433"/>
                </a:lnTo>
                <a:lnTo>
                  <a:pt x="3751332" y="1869854"/>
                </a:lnTo>
                <a:lnTo>
                  <a:pt x="3748155" y="1868903"/>
                </a:lnTo>
                <a:cubicBezTo>
                  <a:pt x="3742091" y="1867062"/>
                  <a:pt x="3736007" y="1865414"/>
                  <a:pt x="3729530" y="1864513"/>
                </a:cubicBezTo>
                <a:cubicBezTo>
                  <a:pt x="3723549" y="1889158"/>
                  <a:pt x="3673453" y="1860919"/>
                  <a:pt x="3680177" y="1881552"/>
                </a:cubicBezTo>
                <a:cubicBezTo>
                  <a:pt x="3643549" y="1880892"/>
                  <a:pt x="3599470" y="1913398"/>
                  <a:pt x="3567259" y="1893482"/>
                </a:cubicBezTo>
                <a:cubicBezTo>
                  <a:pt x="3512865" y="1897927"/>
                  <a:pt x="3463644" y="1898121"/>
                  <a:pt x="3405770" y="1904591"/>
                </a:cubicBezTo>
                <a:cubicBezTo>
                  <a:pt x="3361027" y="1917619"/>
                  <a:pt x="3312439" y="1902759"/>
                  <a:pt x="3280097" y="1919610"/>
                </a:cubicBezTo>
                <a:cubicBezTo>
                  <a:pt x="3228353" y="1917339"/>
                  <a:pt x="3163854" y="1927961"/>
                  <a:pt x="3123424" y="1952930"/>
                </a:cubicBezTo>
                <a:cubicBezTo>
                  <a:pt x="3067921" y="1955455"/>
                  <a:pt x="3058626" y="1970554"/>
                  <a:pt x="3009910" y="1957866"/>
                </a:cubicBezTo>
                <a:cubicBezTo>
                  <a:pt x="3005875" y="1961558"/>
                  <a:pt x="3001138" y="1964570"/>
                  <a:pt x="2995934" y="1967085"/>
                </a:cubicBezTo>
                <a:lnTo>
                  <a:pt x="2980071" y="1972988"/>
                </a:lnTo>
                <a:lnTo>
                  <a:pt x="2978094" y="1972369"/>
                </a:lnTo>
                <a:lnTo>
                  <a:pt x="2942858" y="1981367"/>
                </a:lnTo>
                <a:lnTo>
                  <a:pt x="2875436" y="1996977"/>
                </a:lnTo>
                <a:lnTo>
                  <a:pt x="2874892" y="1996085"/>
                </a:lnTo>
                <a:cubicBezTo>
                  <a:pt x="2872808" y="1994277"/>
                  <a:pt x="2869648" y="1993306"/>
                  <a:pt x="2864145" y="1994061"/>
                </a:cubicBezTo>
                <a:cubicBezTo>
                  <a:pt x="2872218" y="1978115"/>
                  <a:pt x="2860603" y="1988862"/>
                  <a:pt x="2843662" y="1992498"/>
                </a:cubicBezTo>
                <a:cubicBezTo>
                  <a:pt x="2852423" y="1968542"/>
                  <a:pt x="2804535" y="1987804"/>
                  <a:pt x="2796128" y="1976403"/>
                </a:cubicBezTo>
                <a:cubicBezTo>
                  <a:pt x="2783487" y="1979614"/>
                  <a:pt x="2770278" y="1982573"/>
                  <a:pt x="2756784" y="1985116"/>
                </a:cubicBezTo>
                <a:lnTo>
                  <a:pt x="2748833" y="1986323"/>
                </a:lnTo>
                <a:cubicBezTo>
                  <a:pt x="2748775" y="1986256"/>
                  <a:pt x="2748719" y="1986188"/>
                  <a:pt x="2748661" y="1986122"/>
                </a:cubicBezTo>
                <a:cubicBezTo>
                  <a:pt x="2746906" y="1985902"/>
                  <a:pt x="2744280" y="1986117"/>
                  <a:pt x="2740251" y="1986946"/>
                </a:cubicBezTo>
                <a:lnTo>
                  <a:pt x="2718916" y="1990867"/>
                </a:lnTo>
                <a:lnTo>
                  <a:pt x="2713522" y="1990173"/>
                </a:lnTo>
                <a:lnTo>
                  <a:pt x="2680597" y="1984996"/>
                </a:lnTo>
                <a:cubicBezTo>
                  <a:pt x="2658416" y="1985461"/>
                  <a:pt x="2612251" y="1988312"/>
                  <a:pt x="2578178" y="1990531"/>
                </a:cubicBezTo>
                <a:cubicBezTo>
                  <a:pt x="2545413" y="1998704"/>
                  <a:pt x="2513846" y="1994934"/>
                  <a:pt x="2476147" y="1998305"/>
                </a:cubicBezTo>
                <a:cubicBezTo>
                  <a:pt x="2437134" y="2013637"/>
                  <a:pt x="2413847" y="1999542"/>
                  <a:pt x="2373568" y="2003219"/>
                </a:cubicBezTo>
                <a:cubicBezTo>
                  <a:pt x="2341422" y="2024631"/>
                  <a:pt x="2342856" y="1992997"/>
                  <a:pt x="2321399" y="1989467"/>
                </a:cubicBezTo>
                <a:lnTo>
                  <a:pt x="2315525" y="1989708"/>
                </a:lnTo>
                <a:lnTo>
                  <a:pt x="2300792" y="1994290"/>
                </a:lnTo>
                <a:lnTo>
                  <a:pt x="2295469" y="1996659"/>
                </a:lnTo>
                <a:cubicBezTo>
                  <a:pt x="2291722" y="1998049"/>
                  <a:pt x="2289127" y="1998665"/>
                  <a:pt x="2287219" y="1998750"/>
                </a:cubicBezTo>
                <a:lnTo>
                  <a:pt x="2286948" y="1998596"/>
                </a:lnTo>
                <a:lnTo>
                  <a:pt x="2243069" y="2015111"/>
                </a:lnTo>
                <a:cubicBezTo>
                  <a:pt x="2229030" y="2006206"/>
                  <a:pt x="2188966" y="2031217"/>
                  <a:pt x="2186609" y="2008263"/>
                </a:cubicBezTo>
                <a:cubicBezTo>
                  <a:pt x="2170936" y="2014251"/>
                  <a:pt x="2164097" y="2025782"/>
                  <a:pt x="2164831" y="2010143"/>
                </a:cubicBezTo>
                <a:cubicBezTo>
                  <a:pt x="2159536" y="2011705"/>
                  <a:pt x="2155830" y="2011340"/>
                  <a:pt x="2152836" y="2010048"/>
                </a:cubicBezTo>
                <a:lnTo>
                  <a:pt x="2117102" y="2023004"/>
                </a:lnTo>
                <a:lnTo>
                  <a:pt x="2111935" y="2023163"/>
                </a:lnTo>
                <a:lnTo>
                  <a:pt x="2089991" y="2034193"/>
                </a:lnTo>
                <a:lnTo>
                  <a:pt x="2058061" y="2047942"/>
                </a:lnTo>
                <a:lnTo>
                  <a:pt x="2055737" y="2047704"/>
                </a:lnTo>
                <a:lnTo>
                  <a:pt x="2042244" y="2055560"/>
                </a:lnTo>
                <a:cubicBezTo>
                  <a:pt x="2038090" y="2058656"/>
                  <a:pt x="1978623" y="2070285"/>
                  <a:pt x="1976224" y="2074257"/>
                </a:cubicBezTo>
                <a:cubicBezTo>
                  <a:pt x="1920172" y="2070662"/>
                  <a:pt x="1933546" y="2089824"/>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402655" y="2224964"/>
                  <a:pt x="1409212" y="2231152"/>
                  <a:pt x="1398481" y="2237074"/>
                </a:cubicBezTo>
                <a:cubicBezTo>
                  <a:pt x="1398456" y="2237082"/>
                  <a:pt x="1398432" y="2237089"/>
                  <a:pt x="1398407" y="2237095"/>
                </a:cubicBezTo>
                <a:lnTo>
                  <a:pt x="1370962" y="2237474"/>
                </a:lnTo>
                <a:lnTo>
                  <a:pt x="1356367" y="2235089"/>
                </a:lnTo>
                <a:cubicBezTo>
                  <a:pt x="1346056" y="2233320"/>
                  <a:pt x="1335986" y="2231930"/>
                  <a:pt x="1324828" y="2231968"/>
                </a:cubicBezTo>
                <a:lnTo>
                  <a:pt x="1297744" y="2235849"/>
                </a:lnTo>
                <a:lnTo>
                  <a:pt x="1286236" y="2233135"/>
                </a:lnTo>
                <a:lnTo>
                  <a:pt x="1283504" y="2233797"/>
                </a:lnTo>
                <a:lnTo>
                  <a:pt x="1279765" y="2229639"/>
                </a:lnTo>
                <a:cubicBezTo>
                  <a:pt x="1260110" y="2221111"/>
                  <a:pt x="1209850" y="2211602"/>
                  <a:pt x="1195347" y="2212354"/>
                </a:cubicBezTo>
                <a:cubicBezTo>
                  <a:pt x="1171903" y="2216875"/>
                  <a:pt x="1033292" y="2222456"/>
                  <a:pt x="970251" y="2221029"/>
                </a:cubicBezTo>
                <a:cubicBezTo>
                  <a:pt x="913858" y="2213074"/>
                  <a:pt x="864984" y="2224767"/>
                  <a:pt x="812914" y="2202752"/>
                </a:cubicBezTo>
                <a:cubicBezTo>
                  <a:pt x="809419" y="2205714"/>
                  <a:pt x="805091" y="2207855"/>
                  <a:pt x="800195" y="2209407"/>
                </a:cubicBezTo>
                <a:lnTo>
                  <a:pt x="784978" y="2212360"/>
                </a:lnTo>
                <a:lnTo>
                  <a:pt x="681987" y="2216757"/>
                </a:lnTo>
                <a:lnTo>
                  <a:pt x="669923" y="2211682"/>
                </a:lnTo>
                <a:cubicBezTo>
                  <a:pt x="675432" y="2197125"/>
                  <a:pt x="665394" y="2205767"/>
                  <a:pt x="648680" y="2206229"/>
                </a:cubicBezTo>
                <a:cubicBezTo>
                  <a:pt x="653511" y="2183723"/>
                  <a:pt x="607806" y="2194090"/>
                  <a:pt x="597225" y="2180999"/>
                </a:cubicBezTo>
                <a:cubicBezTo>
                  <a:pt x="584838" y="2181847"/>
                  <a:pt x="571827" y="2182333"/>
                  <a:pt x="558449" y="2182346"/>
                </a:cubicBezTo>
                <a:lnTo>
                  <a:pt x="550517" y="2182060"/>
                </a:lnTo>
                <a:lnTo>
                  <a:pt x="550309" y="2181825"/>
                </a:lnTo>
                <a:cubicBezTo>
                  <a:pt x="548471" y="2181269"/>
                  <a:pt x="545824" y="2180990"/>
                  <a:pt x="541836" y="2181063"/>
                </a:cubicBezTo>
                <a:lnTo>
                  <a:pt x="536057" y="2181537"/>
                </a:lnTo>
                <a:lnTo>
                  <a:pt x="520671" y="2180980"/>
                </a:lnTo>
                <a:lnTo>
                  <a:pt x="515024" y="2179258"/>
                </a:lnTo>
                <a:lnTo>
                  <a:pt x="512278" y="2176369"/>
                </a:lnTo>
                <a:lnTo>
                  <a:pt x="480419" y="2167807"/>
                </a:lnTo>
                <a:cubicBezTo>
                  <a:pt x="458012" y="2174781"/>
                  <a:pt x="449332" y="2162566"/>
                  <a:pt x="413835" y="2156783"/>
                </a:cubicBezTo>
                <a:cubicBezTo>
                  <a:pt x="401959" y="2163765"/>
                  <a:pt x="389622" y="2160522"/>
                  <a:pt x="376513" y="2154014"/>
                </a:cubicBezTo>
                <a:cubicBezTo>
                  <a:pt x="344376" y="2156059"/>
                  <a:pt x="311403" y="2146283"/>
                  <a:pt x="273386" y="2142551"/>
                </a:cubicBezTo>
                <a:cubicBezTo>
                  <a:pt x="236093" y="2150634"/>
                  <a:pt x="209811" y="2132011"/>
                  <a:pt x="169207" y="2128100"/>
                </a:cubicBezTo>
                <a:lnTo>
                  <a:pt x="93149" y="2105324"/>
                </a:lnTo>
                <a:lnTo>
                  <a:pt x="88109" y="2106704"/>
                </a:lnTo>
                <a:cubicBezTo>
                  <a:pt x="84511" y="2107398"/>
                  <a:pt x="81960" y="2107528"/>
                  <a:pt x="80022" y="2107254"/>
                </a:cubicBezTo>
                <a:lnTo>
                  <a:pt x="79717" y="2107046"/>
                </a:lnTo>
                <a:lnTo>
                  <a:pt x="72352" y="2107991"/>
                </a:lnTo>
                <a:cubicBezTo>
                  <a:pt x="60160" y="2110089"/>
                  <a:pt x="48530" y="2112610"/>
                  <a:pt x="37645" y="2115401"/>
                </a:cubicBezTo>
                <a:cubicBezTo>
                  <a:pt x="29688" y="2109582"/>
                  <a:pt x="16534" y="2111084"/>
                  <a:pt x="4572" y="2111091"/>
                </a:cubicBezTo>
                <a:lnTo>
                  <a:pt x="0" y="21104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C814AD-E8D2-0763-0331-FC6533C02C99}"/>
              </a:ext>
            </a:extLst>
          </p:cNvPr>
          <p:cNvSpPr>
            <a:spLocks noGrp="1"/>
          </p:cNvSpPr>
          <p:nvPr>
            <p:ph type="title"/>
          </p:nvPr>
        </p:nvSpPr>
        <p:spPr>
          <a:xfrm>
            <a:off x="1050879" y="609601"/>
            <a:ext cx="9810604" cy="1216024"/>
          </a:xfrm>
        </p:spPr>
        <p:txBody>
          <a:bodyPr>
            <a:normAutofit/>
          </a:bodyPr>
          <a:lstStyle/>
          <a:p>
            <a:r>
              <a:rPr lang="en-CA" dirty="0"/>
              <a:t>Explanatory Style and Health</a:t>
            </a:r>
          </a:p>
        </p:txBody>
      </p:sp>
      <p:sp>
        <p:nvSpPr>
          <p:cNvPr id="13" name="Freeform: Shape 12">
            <a:extLst>
              <a:ext uri="{FF2B5EF4-FFF2-40B4-BE49-F238E27FC236}">
                <a16:creationId xmlns:a16="http://schemas.microsoft.com/office/drawing/2014/main" id="{3501A971-CEBD-4E4B-8529-3BB4F4100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60" y="6189260"/>
            <a:ext cx="7831541" cy="668740"/>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829B75B-AC3E-0FE1-5445-3C17DFD29FED}"/>
              </a:ext>
            </a:extLst>
          </p:cNvPr>
          <p:cNvGraphicFramePr>
            <a:graphicFrameLocks noGrp="1"/>
          </p:cNvGraphicFramePr>
          <p:nvPr>
            <p:ph idx="1"/>
            <p:extLst>
              <p:ext uri="{D42A27DB-BD31-4B8C-83A1-F6EECF244321}">
                <p14:modId xmlns:p14="http://schemas.microsoft.com/office/powerpoint/2010/main" val="418123444"/>
              </p:ext>
            </p:extLst>
          </p:nvPr>
        </p:nvGraphicFramePr>
        <p:xfrm>
          <a:off x="1050925" y="1825625"/>
          <a:ext cx="98107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26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FB0A82-B715-1574-6AD8-F043D6C07CC6}"/>
              </a:ext>
            </a:extLst>
          </p:cNvPr>
          <p:cNvSpPr>
            <a:spLocks noGrp="1"/>
          </p:cNvSpPr>
          <p:nvPr>
            <p:ph idx="1"/>
          </p:nvPr>
        </p:nvSpPr>
        <p:spPr>
          <a:xfrm>
            <a:off x="1050879" y="649480"/>
            <a:ext cx="9810604" cy="5604897"/>
          </a:xfrm>
        </p:spPr>
        <p:txBody>
          <a:bodyPr/>
          <a:lstStyle/>
          <a:p>
            <a:r>
              <a:rPr lang="en-US" dirty="0"/>
              <a:t>A sense of high self-esteem means we appreciate ourselves and our personal worth. We have a positive attitude, see ourselves as competent, and feel in control of our lives. </a:t>
            </a:r>
          </a:p>
          <a:p>
            <a:r>
              <a:rPr lang="en-US" dirty="0"/>
              <a:t>The value we assign to ourselves, self-esteem, begins in childhood and is generally based on five factors—two physical and three psychological. </a:t>
            </a:r>
          </a:p>
          <a:p>
            <a:r>
              <a:rPr lang="en-US" b="1" i="1" dirty="0"/>
              <a:t>The physical factors that determine our self-esteem are </a:t>
            </a:r>
          </a:p>
          <a:p>
            <a:r>
              <a:rPr lang="en-US" dirty="0"/>
              <a:t>(1) our appearance (the way we look) and </a:t>
            </a:r>
          </a:p>
          <a:p>
            <a:r>
              <a:rPr lang="en-US" dirty="0"/>
              <a:t>(2) our physical abilities. </a:t>
            </a:r>
          </a:p>
          <a:p>
            <a:r>
              <a:rPr lang="en-US" b="1" i="1" dirty="0"/>
              <a:t>The psychological determinants of self-esteem are </a:t>
            </a:r>
          </a:p>
          <a:p>
            <a:r>
              <a:rPr lang="en-US" dirty="0"/>
              <a:t>(1) how well we do in school (our perceived intelligence), </a:t>
            </a:r>
          </a:p>
          <a:p>
            <a:r>
              <a:rPr lang="en-US" dirty="0"/>
              <a:t>(2) how confident we are in social situations, and </a:t>
            </a:r>
          </a:p>
          <a:p>
            <a:r>
              <a:rPr lang="en-US" dirty="0"/>
              <a:t>(3) how we regard ourselves. P 128</a:t>
            </a:r>
            <a:endParaRPr lang="en-CA" dirty="0"/>
          </a:p>
        </p:txBody>
      </p:sp>
    </p:spTree>
    <p:extLst>
      <p:ext uri="{BB962C8B-B14F-4D97-AF65-F5344CB8AC3E}">
        <p14:creationId xmlns:p14="http://schemas.microsoft.com/office/powerpoint/2010/main" val="417068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1021-71C6-9056-7B55-702A7C31DF98}"/>
              </a:ext>
            </a:extLst>
          </p:cNvPr>
          <p:cNvSpPr>
            <a:spLocks noGrp="1"/>
          </p:cNvSpPr>
          <p:nvPr>
            <p:ph type="title"/>
          </p:nvPr>
        </p:nvSpPr>
        <p:spPr/>
        <p:txBody>
          <a:bodyPr/>
          <a:lstStyle/>
          <a:p>
            <a:r>
              <a:rPr lang="en-US" dirty="0"/>
              <a:t>The Impact of Self-Esteem on the Body</a:t>
            </a:r>
            <a:endParaRPr lang="en-CA" dirty="0"/>
          </a:p>
        </p:txBody>
      </p:sp>
      <p:sp>
        <p:nvSpPr>
          <p:cNvPr id="3" name="Content Placeholder 2">
            <a:extLst>
              <a:ext uri="{FF2B5EF4-FFF2-40B4-BE49-F238E27FC236}">
                <a16:creationId xmlns:a16="http://schemas.microsoft.com/office/drawing/2014/main" id="{9141946C-0863-6C04-A7EE-EE5A6626D134}"/>
              </a:ext>
            </a:extLst>
          </p:cNvPr>
          <p:cNvSpPr>
            <a:spLocks noGrp="1"/>
          </p:cNvSpPr>
          <p:nvPr>
            <p:ph idx="1"/>
          </p:nvPr>
        </p:nvSpPr>
        <p:spPr/>
        <p:txBody>
          <a:bodyPr/>
          <a:lstStyle/>
          <a:p>
            <a:r>
              <a:rPr lang="en-US" dirty="0"/>
              <a:t>The level of self-esteem we have appears to be a crucial factor in how we respond to stress, regardless of personality type. </a:t>
            </a:r>
          </a:p>
          <a:p>
            <a:r>
              <a:rPr lang="en-US" dirty="0"/>
              <a:t>Self-esteem is so powerful an influence on health that it even impacts the way we react to life events—situations in life that researchers have determined cause stress. Whether these stressors cause a person to become ill depends on many factors, including one’s ability to cope with the stress. P 130</a:t>
            </a:r>
            <a:endParaRPr lang="en-CA" dirty="0"/>
          </a:p>
        </p:txBody>
      </p:sp>
    </p:spTree>
    <p:extLst>
      <p:ext uri="{BB962C8B-B14F-4D97-AF65-F5344CB8AC3E}">
        <p14:creationId xmlns:p14="http://schemas.microsoft.com/office/powerpoint/2010/main" val="153879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263E-BBB4-ED45-583E-029D02BC3DD4}"/>
              </a:ext>
            </a:extLst>
          </p:cNvPr>
          <p:cNvSpPr>
            <a:spLocks noGrp="1"/>
          </p:cNvSpPr>
          <p:nvPr>
            <p:ph type="title"/>
          </p:nvPr>
        </p:nvSpPr>
        <p:spPr>
          <a:xfrm>
            <a:off x="1050879" y="609600"/>
            <a:ext cx="4173942" cy="5644775"/>
          </a:xfrm>
        </p:spPr>
        <p:txBody>
          <a:bodyPr>
            <a:normAutofit/>
          </a:bodyPr>
          <a:lstStyle/>
          <a:p>
            <a:r>
              <a:rPr lang="en-CA" dirty="0"/>
              <a:t>Self-Efficacy: Believing in Yourself</a:t>
            </a:r>
          </a:p>
        </p:txBody>
      </p:sp>
      <p:graphicFrame>
        <p:nvGraphicFramePr>
          <p:cNvPr id="5" name="Content Placeholder 2">
            <a:extLst>
              <a:ext uri="{FF2B5EF4-FFF2-40B4-BE49-F238E27FC236}">
                <a16:creationId xmlns:a16="http://schemas.microsoft.com/office/drawing/2014/main" id="{FE97B539-7191-800B-3FD6-6F35F691153A}"/>
              </a:ext>
            </a:extLst>
          </p:cNvPr>
          <p:cNvGraphicFramePr>
            <a:graphicFrameLocks noGrp="1"/>
          </p:cNvGraphicFramePr>
          <p:nvPr>
            <p:ph idx="1"/>
            <p:extLst>
              <p:ext uri="{D42A27DB-BD31-4B8C-83A1-F6EECF244321}">
                <p14:modId xmlns:p14="http://schemas.microsoft.com/office/powerpoint/2010/main" val="675791467"/>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25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15C0-C48E-DB0C-83E2-54577258A38D}"/>
              </a:ext>
            </a:extLst>
          </p:cNvPr>
          <p:cNvSpPr>
            <a:spLocks noGrp="1"/>
          </p:cNvSpPr>
          <p:nvPr>
            <p:ph type="title"/>
          </p:nvPr>
        </p:nvSpPr>
        <p:spPr/>
        <p:txBody>
          <a:bodyPr/>
          <a:lstStyle/>
          <a:p>
            <a:r>
              <a:rPr lang="en-CA" dirty="0"/>
              <a:t>Reference Slide</a:t>
            </a:r>
          </a:p>
        </p:txBody>
      </p:sp>
      <p:sp>
        <p:nvSpPr>
          <p:cNvPr id="3" name="Content Placeholder 2">
            <a:extLst>
              <a:ext uri="{FF2B5EF4-FFF2-40B4-BE49-F238E27FC236}">
                <a16:creationId xmlns:a16="http://schemas.microsoft.com/office/drawing/2014/main" id="{7AC85054-D29A-FCE2-EE17-0D094F379CEE}"/>
              </a:ext>
            </a:extLst>
          </p:cNvPr>
          <p:cNvSpPr>
            <a:spLocks noGrp="1"/>
          </p:cNvSpPr>
          <p:nvPr>
            <p:ph idx="1"/>
          </p:nvPr>
        </p:nvSpPr>
        <p:spPr/>
        <p:txBody>
          <a:bodyPr/>
          <a:lstStyle/>
          <a:p>
            <a:r>
              <a:rPr lang="en-US" dirty="0"/>
              <a:t>(Karren, 20141218)Karren, K. J., Smith, L., Gordon, K. J., Frandsen, K. J.  (20141218). Mind/Body Health: The Effects of Attitudes, Emotions, and Relationships,  5th Edition. [[VitalSource Bookshelf version]].  Retrieved from vbk://9780133865028</a:t>
            </a:r>
            <a:endParaRPr lang="en-CA" dirty="0"/>
          </a:p>
        </p:txBody>
      </p:sp>
    </p:spTree>
    <p:extLst>
      <p:ext uri="{BB962C8B-B14F-4D97-AF65-F5344CB8AC3E}">
        <p14:creationId xmlns:p14="http://schemas.microsoft.com/office/powerpoint/2010/main" val="252524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6DEC-2DEC-573B-4FC8-FDD928EC65AA}"/>
              </a:ext>
            </a:extLst>
          </p:cNvPr>
          <p:cNvSpPr>
            <a:spLocks noGrp="1"/>
          </p:cNvSpPr>
          <p:nvPr>
            <p:ph type="title"/>
          </p:nvPr>
        </p:nvSpPr>
        <p:spPr>
          <a:xfrm>
            <a:off x="1050879" y="609601"/>
            <a:ext cx="4476464" cy="1216024"/>
          </a:xfrm>
        </p:spPr>
        <p:txBody>
          <a:bodyPr>
            <a:normAutofit/>
          </a:bodyPr>
          <a:lstStyle/>
          <a:p>
            <a:r>
              <a:rPr lang="en-CA" sz="2600"/>
              <a:t>Characteristics of Optimists</a:t>
            </a:r>
          </a:p>
        </p:txBody>
      </p:sp>
      <p:sp>
        <p:nvSpPr>
          <p:cNvPr id="3" name="Content Placeholder 2">
            <a:extLst>
              <a:ext uri="{FF2B5EF4-FFF2-40B4-BE49-F238E27FC236}">
                <a16:creationId xmlns:a16="http://schemas.microsoft.com/office/drawing/2014/main" id="{203F6DE2-F70D-0978-3BDF-7B8E3D1B04DD}"/>
              </a:ext>
            </a:extLst>
          </p:cNvPr>
          <p:cNvSpPr>
            <a:spLocks noGrp="1"/>
          </p:cNvSpPr>
          <p:nvPr>
            <p:ph idx="1"/>
          </p:nvPr>
        </p:nvSpPr>
        <p:spPr>
          <a:xfrm>
            <a:off x="1050879" y="2163685"/>
            <a:ext cx="3875963" cy="4107020"/>
          </a:xfrm>
        </p:spPr>
        <p:txBody>
          <a:bodyPr>
            <a:normAutofit/>
          </a:bodyPr>
          <a:lstStyle/>
          <a:p>
            <a:r>
              <a:rPr lang="en-US" dirty="0"/>
              <a:t>…optimism is “the tendency to seek out, remember, and expect pleasurable experiences. It is an active priority of the person, not merely a reflex that prompts us to ‘look on the sunny side p 105</a:t>
            </a:r>
            <a:endParaRPr lang="en-CA" dirty="0"/>
          </a:p>
        </p:txBody>
      </p:sp>
      <p:pic>
        <p:nvPicPr>
          <p:cNvPr id="5" name="Picture 4" descr="Hand reaching out to sun">
            <a:extLst>
              <a:ext uri="{FF2B5EF4-FFF2-40B4-BE49-F238E27FC236}">
                <a16:creationId xmlns:a16="http://schemas.microsoft.com/office/drawing/2014/main" id="{73390E08-F872-40BF-0158-54779E6985A6}"/>
              </a:ext>
            </a:extLst>
          </p:cNvPr>
          <p:cNvPicPr>
            <a:picLocks noChangeAspect="1"/>
          </p:cNvPicPr>
          <p:nvPr/>
        </p:nvPicPr>
        <p:blipFill rotWithShape="1">
          <a:blip r:embed="rId2"/>
          <a:srcRect l="25346" r="6958"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66084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DD30-A9CA-E96E-C78D-60DE8053D4DF}"/>
              </a:ext>
            </a:extLst>
          </p:cNvPr>
          <p:cNvSpPr>
            <a:spLocks noGrp="1"/>
          </p:cNvSpPr>
          <p:nvPr>
            <p:ph type="title"/>
          </p:nvPr>
        </p:nvSpPr>
        <p:spPr/>
        <p:txBody>
          <a:bodyPr/>
          <a:lstStyle/>
          <a:p>
            <a:r>
              <a:rPr lang="en-US" dirty="0"/>
              <a:t>An Optimistic or Pessimistic Explanatory Style</a:t>
            </a:r>
            <a:endParaRPr lang="en-CA" dirty="0"/>
          </a:p>
        </p:txBody>
      </p:sp>
      <p:graphicFrame>
        <p:nvGraphicFramePr>
          <p:cNvPr id="5" name="Content Placeholder 2">
            <a:extLst>
              <a:ext uri="{FF2B5EF4-FFF2-40B4-BE49-F238E27FC236}">
                <a16:creationId xmlns:a16="http://schemas.microsoft.com/office/drawing/2014/main" id="{EC74A9B1-2E36-48D0-8939-36D5D8C3BF64}"/>
              </a:ext>
            </a:extLst>
          </p:cNvPr>
          <p:cNvGraphicFramePr>
            <a:graphicFrameLocks noGrp="1"/>
          </p:cNvGraphicFramePr>
          <p:nvPr>
            <p:ph idx="1"/>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446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70F4E3-30BD-8F41-16D6-9760B4E23F3A}"/>
              </a:ext>
            </a:extLst>
          </p:cNvPr>
          <p:cNvSpPr>
            <a:spLocks noGrp="1"/>
          </p:cNvSpPr>
          <p:nvPr>
            <p:ph type="title"/>
          </p:nvPr>
        </p:nvSpPr>
        <p:spPr>
          <a:xfrm>
            <a:off x="1050879" y="609601"/>
            <a:ext cx="9810604" cy="1216024"/>
          </a:xfrm>
        </p:spPr>
        <p:txBody>
          <a:bodyPr>
            <a:normAutofit/>
          </a:bodyPr>
          <a:lstStyle/>
          <a:p>
            <a:r>
              <a:rPr lang="en-US" dirty="0"/>
              <a:t>Those with a pessimistic style:</a:t>
            </a:r>
            <a:endParaRPr lang="en-CA" dirty="0"/>
          </a:p>
        </p:txBody>
      </p:sp>
      <p:graphicFrame>
        <p:nvGraphicFramePr>
          <p:cNvPr id="5" name="Content Placeholder 2">
            <a:extLst>
              <a:ext uri="{FF2B5EF4-FFF2-40B4-BE49-F238E27FC236}">
                <a16:creationId xmlns:a16="http://schemas.microsoft.com/office/drawing/2014/main" id="{D6BD34DC-6AF9-81A3-8472-A78F50E03435}"/>
              </a:ext>
            </a:extLst>
          </p:cNvPr>
          <p:cNvGraphicFramePr>
            <a:graphicFrameLocks noGrp="1"/>
          </p:cNvGraphicFramePr>
          <p:nvPr>
            <p:ph idx="1"/>
            <p:extLst>
              <p:ext uri="{D42A27DB-BD31-4B8C-83A1-F6EECF244321}">
                <p14:modId xmlns:p14="http://schemas.microsoft.com/office/powerpoint/2010/main" val="1226672652"/>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16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8A4453-BDA0-AF59-6F73-EDEF40D61A0E}"/>
              </a:ext>
            </a:extLst>
          </p:cNvPr>
          <p:cNvSpPr>
            <a:spLocks noGrp="1"/>
          </p:cNvSpPr>
          <p:nvPr>
            <p:ph type="title"/>
          </p:nvPr>
        </p:nvSpPr>
        <p:spPr>
          <a:xfrm>
            <a:off x="1050879" y="609601"/>
            <a:ext cx="9810604" cy="1216024"/>
          </a:xfrm>
        </p:spPr>
        <p:txBody>
          <a:bodyPr>
            <a:normAutofit/>
          </a:bodyPr>
          <a:lstStyle/>
          <a:p>
            <a:r>
              <a:rPr lang="en-US" dirty="0"/>
              <a:t>How Permanent Is Explanatory Style?</a:t>
            </a:r>
            <a:endParaRPr lang="en-CA" dirty="0"/>
          </a:p>
        </p:txBody>
      </p:sp>
      <p:graphicFrame>
        <p:nvGraphicFramePr>
          <p:cNvPr id="5" name="Content Placeholder 2">
            <a:extLst>
              <a:ext uri="{FF2B5EF4-FFF2-40B4-BE49-F238E27FC236}">
                <a16:creationId xmlns:a16="http://schemas.microsoft.com/office/drawing/2014/main" id="{FA0A439E-26AE-0A32-4A46-F398F07A719B}"/>
              </a:ext>
            </a:extLst>
          </p:cNvPr>
          <p:cNvGraphicFramePr>
            <a:graphicFrameLocks noGrp="1"/>
          </p:cNvGraphicFramePr>
          <p:nvPr>
            <p:ph idx="1"/>
            <p:extLst>
              <p:ext uri="{D42A27DB-BD31-4B8C-83A1-F6EECF244321}">
                <p14:modId xmlns:p14="http://schemas.microsoft.com/office/powerpoint/2010/main" val="992265655"/>
              </p:ext>
            </p:extLst>
          </p:nvPr>
        </p:nvGraphicFramePr>
        <p:xfrm>
          <a:off x="1050925" y="2586251"/>
          <a:ext cx="10064998" cy="366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56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819EC06-95FA-4182-A069-1FA626C7A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8EB1A4A-D79A-42CF-8F0E-83C097672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921085-FA3F-F212-9899-31A06D2B446F}"/>
              </a:ext>
            </a:extLst>
          </p:cNvPr>
          <p:cNvSpPr>
            <a:spLocks noGrp="1"/>
          </p:cNvSpPr>
          <p:nvPr>
            <p:ph type="title"/>
          </p:nvPr>
        </p:nvSpPr>
        <p:spPr>
          <a:xfrm>
            <a:off x="1050878" y="609601"/>
            <a:ext cx="10017455" cy="1216024"/>
          </a:xfrm>
        </p:spPr>
        <p:txBody>
          <a:bodyPr>
            <a:normAutofit/>
          </a:bodyPr>
          <a:lstStyle/>
          <a:p>
            <a:r>
              <a:rPr lang="en-US" dirty="0"/>
              <a:t>three main sources from which we learn explanatory behavior</a:t>
            </a:r>
            <a:endParaRPr lang="en-CA" dirty="0"/>
          </a:p>
        </p:txBody>
      </p:sp>
      <p:sp>
        <p:nvSpPr>
          <p:cNvPr id="3" name="Content Placeholder 2">
            <a:extLst>
              <a:ext uri="{FF2B5EF4-FFF2-40B4-BE49-F238E27FC236}">
                <a16:creationId xmlns:a16="http://schemas.microsoft.com/office/drawing/2014/main" id="{E0CBFB4C-BA19-F41B-B4F3-B2E47635D1AA}"/>
              </a:ext>
            </a:extLst>
          </p:cNvPr>
          <p:cNvSpPr>
            <a:spLocks noGrp="1"/>
          </p:cNvSpPr>
          <p:nvPr>
            <p:ph idx="1"/>
          </p:nvPr>
        </p:nvSpPr>
        <p:spPr>
          <a:xfrm>
            <a:off x="1050878" y="2435226"/>
            <a:ext cx="9880979" cy="3819151"/>
          </a:xfrm>
        </p:spPr>
        <p:txBody>
          <a:bodyPr anchor="ctr">
            <a:normAutofit/>
          </a:bodyPr>
          <a:lstStyle/>
          <a:p>
            <a:pPr>
              <a:lnSpc>
                <a:spcPct val="90000"/>
              </a:lnSpc>
            </a:pPr>
            <a:r>
              <a:rPr lang="en-US" dirty="0"/>
              <a:t>1. </a:t>
            </a:r>
            <a:r>
              <a:rPr lang="en-US" b="1" dirty="0"/>
              <a:t>The mother (or other primary caregiver). </a:t>
            </a:r>
            <a:r>
              <a:rPr lang="en-US" dirty="0"/>
              <a:t>If a mother consistently blames herself or her child when bad things happen, the child will pick up on those cues and develop a pessimistic explanatory style.                                       </a:t>
            </a:r>
            <a:endParaRPr lang="en-US"/>
          </a:p>
          <a:p>
            <a:pPr>
              <a:lnSpc>
                <a:spcPct val="90000"/>
              </a:lnSpc>
            </a:pPr>
            <a:r>
              <a:rPr lang="en-US" dirty="0"/>
              <a:t>2. </a:t>
            </a:r>
            <a:r>
              <a:rPr lang="en-US" b="1" dirty="0"/>
              <a:t>Other adults who care for, discipline, teach, and criticize a child </a:t>
            </a:r>
            <a:r>
              <a:rPr lang="en-US" dirty="0"/>
              <a:t>(including parents, teachers, and other influential adults). If these consistently blame the child, his personality, or his character when bad things happen, the child quickly learns to use personal and permanent explanations when things go wrong.                                       </a:t>
            </a:r>
            <a:endParaRPr lang="en-US"/>
          </a:p>
          <a:p>
            <a:pPr>
              <a:lnSpc>
                <a:spcPct val="90000"/>
              </a:lnSpc>
            </a:pPr>
            <a:r>
              <a:rPr lang="en-US" dirty="0"/>
              <a:t>3. </a:t>
            </a:r>
            <a:r>
              <a:rPr lang="en-US" b="1" dirty="0"/>
              <a:t>Tragic life crises. </a:t>
            </a:r>
            <a:r>
              <a:rPr lang="en-US" dirty="0"/>
              <a:t>A child who experiences a crisis—loss of a parent, the divorce of parents, extreme poverty, abuse, or loss of the home—will notice whether the crisis gets resolved after an appropriate period of time or whether the effects appear likely to last forever. A child who sees that adversity is temporary and can be overcome is more likely to develop an optimistic explanatory style. P. 108</a:t>
            </a:r>
            <a:endParaRPr lang="en-CA"/>
          </a:p>
        </p:txBody>
      </p:sp>
    </p:spTree>
    <p:extLst>
      <p:ext uri="{BB962C8B-B14F-4D97-AF65-F5344CB8AC3E}">
        <p14:creationId xmlns:p14="http://schemas.microsoft.com/office/powerpoint/2010/main" val="412148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0022CF-D73B-45FB-8DD4-1B1C0C92E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1C264-CC7B-1A2E-7EE7-713F4C65CB7B}"/>
              </a:ext>
            </a:extLst>
          </p:cNvPr>
          <p:cNvSpPr>
            <a:spLocks noGrp="1"/>
          </p:cNvSpPr>
          <p:nvPr>
            <p:ph type="title"/>
          </p:nvPr>
        </p:nvSpPr>
        <p:spPr>
          <a:xfrm>
            <a:off x="1050879" y="609600"/>
            <a:ext cx="4173942" cy="5644775"/>
          </a:xfrm>
        </p:spPr>
        <p:txBody>
          <a:bodyPr>
            <a:normAutofit/>
          </a:bodyPr>
          <a:lstStyle/>
          <a:p>
            <a:r>
              <a:rPr lang="en-CA" dirty="0"/>
              <a:t>Dr Albert Ellis and the ABCDE mnemonic</a:t>
            </a:r>
          </a:p>
        </p:txBody>
      </p:sp>
      <p:graphicFrame>
        <p:nvGraphicFramePr>
          <p:cNvPr id="5" name="Content Placeholder 2">
            <a:extLst>
              <a:ext uri="{FF2B5EF4-FFF2-40B4-BE49-F238E27FC236}">
                <a16:creationId xmlns:a16="http://schemas.microsoft.com/office/drawing/2014/main" id="{E37216F1-D3D8-18E4-230D-EB5A14FB4DE9}"/>
              </a:ext>
            </a:extLst>
          </p:cNvPr>
          <p:cNvGraphicFramePr>
            <a:graphicFrameLocks noGrp="1"/>
          </p:cNvGraphicFramePr>
          <p:nvPr>
            <p:ph idx="1"/>
            <p:extLst>
              <p:ext uri="{D42A27DB-BD31-4B8C-83A1-F6EECF244321}">
                <p14:modId xmlns:p14="http://schemas.microsoft.com/office/powerpoint/2010/main" val="3961777062"/>
              </p:ext>
            </p:extLst>
          </p:nvPr>
        </p:nvGraphicFramePr>
        <p:xfrm>
          <a:off x="5629701" y="609601"/>
          <a:ext cx="5568287" cy="564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71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E2BF89-ED1C-BEA9-7200-FB1C5B1D5600}"/>
              </a:ext>
            </a:extLst>
          </p:cNvPr>
          <p:cNvSpPr>
            <a:spLocks noGrp="1"/>
          </p:cNvSpPr>
          <p:nvPr>
            <p:ph type="title"/>
          </p:nvPr>
        </p:nvSpPr>
        <p:spPr>
          <a:xfrm>
            <a:off x="812800" y="603623"/>
            <a:ext cx="5436925" cy="1786965"/>
          </a:xfrm>
        </p:spPr>
        <p:txBody>
          <a:bodyPr anchor="t">
            <a:normAutofit/>
          </a:bodyPr>
          <a:lstStyle/>
          <a:p>
            <a:r>
              <a:rPr lang="en-US" dirty="0"/>
              <a:t>The Influence of Explanatory Style on Health</a:t>
            </a:r>
            <a:endParaRPr lang="en-CA" dirty="0"/>
          </a:p>
        </p:txBody>
      </p:sp>
      <p:sp>
        <p:nvSpPr>
          <p:cNvPr id="3" name="Content Placeholder 2">
            <a:extLst>
              <a:ext uri="{FF2B5EF4-FFF2-40B4-BE49-F238E27FC236}">
                <a16:creationId xmlns:a16="http://schemas.microsoft.com/office/drawing/2014/main" id="{1CFB6EF3-8A9B-06F3-7E93-5E65716B3D22}"/>
              </a:ext>
            </a:extLst>
          </p:cNvPr>
          <p:cNvSpPr>
            <a:spLocks noGrp="1"/>
          </p:cNvSpPr>
          <p:nvPr>
            <p:ph idx="1"/>
          </p:nvPr>
        </p:nvSpPr>
        <p:spPr>
          <a:xfrm>
            <a:off x="4667416" y="2496709"/>
            <a:ext cx="6297433" cy="3757667"/>
          </a:xfrm>
        </p:spPr>
        <p:txBody>
          <a:bodyPr anchor="ctr">
            <a:normAutofit/>
          </a:bodyPr>
          <a:lstStyle/>
          <a:p>
            <a:pPr>
              <a:lnSpc>
                <a:spcPct val="90000"/>
              </a:lnSpc>
            </a:pPr>
            <a:r>
              <a:rPr lang="en-US" sz="1900"/>
              <a:t>An early researcher in psychoneuroimmunology, Yale surgeon Dr. Bernie Siegel maintains that a negative explanatory style is harmful to the body. Pessimism itself has been shown to be a stressor. On the other hand, he says, an optimistic explanatory style and the positive emotions it embraces—such as love, acceptance, and forgiveness—stimulates the immune system and kicks the body’s own healing systems into gear. An optimistic explanatory style sends “live” messages to your body and helps promote the healing process</a:t>
            </a:r>
          </a:p>
          <a:p>
            <a:pPr>
              <a:lnSpc>
                <a:spcPct val="90000"/>
              </a:lnSpc>
            </a:pPr>
            <a:endParaRPr lang="en-US" sz="1900"/>
          </a:p>
          <a:p>
            <a:pPr>
              <a:lnSpc>
                <a:spcPct val="90000"/>
              </a:lnSpc>
            </a:pPr>
            <a:r>
              <a:rPr lang="en-US" sz="1900"/>
              <a:t>Overall, optimists have less illness and recover more quickly than pessimists. P 109</a:t>
            </a:r>
            <a:endParaRPr lang="en-CA" sz="1900"/>
          </a:p>
        </p:txBody>
      </p:sp>
    </p:spTree>
    <p:extLst>
      <p:ext uri="{BB962C8B-B14F-4D97-AF65-F5344CB8AC3E}">
        <p14:creationId xmlns:p14="http://schemas.microsoft.com/office/powerpoint/2010/main" val="3157449917"/>
      </p:ext>
    </p:extLst>
  </p:cSld>
  <p:clrMapOvr>
    <a:masterClrMapping/>
  </p:clrMapOvr>
</p:sld>
</file>

<file path=ppt/theme/theme1.xml><?xml version="1.0" encoding="utf-8"?>
<a:theme xmlns:a="http://schemas.openxmlformats.org/drawingml/2006/main" name="Archive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269</TotalTime>
  <Words>2108</Words>
  <Application>Microsoft Office PowerPoint</Application>
  <PresentationFormat>Widescreen</PresentationFormat>
  <Paragraphs>122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Bembo</vt:lpstr>
      <vt:lpstr>ArchiveVTI</vt:lpstr>
      <vt:lpstr>PRVO</vt:lpstr>
      <vt:lpstr>Explanatory Style and Health</vt:lpstr>
      <vt:lpstr>Characteristics of Optimists</vt:lpstr>
      <vt:lpstr>An Optimistic or Pessimistic Explanatory Style</vt:lpstr>
      <vt:lpstr>Those with a pessimistic style:</vt:lpstr>
      <vt:lpstr>How Permanent Is Explanatory Style?</vt:lpstr>
      <vt:lpstr>three main sources from which we learn explanatory behavior</vt:lpstr>
      <vt:lpstr>Dr Albert Ellis and the ABCDE mnemonic</vt:lpstr>
      <vt:lpstr>The Influence of Explanatory Style on Health</vt:lpstr>
      <vt:lpstr>PowerPoint Presentation</vt:lpstr>
      <vt:lpstr>Impact on Mental Health</vt:lpstr>
      <vt:lpstr>Impact on Physical Health</vt:lpstr>
      <vt:lpstr>Chapter 6 Locus of Control, Self-Esteem, and Health</vt:lpstr>
      <vt:lpstr>A health locus of control</vt:lpstr>
      <vt:lpstr>Those with an internal locus of control:</vt:lpstr>
      <vt:lpstr>Those with an external locus of control:</vt:lpstr>
      <vt:lpstr>What Is the Source of Control?</vt:lpstr>
      <vt:lpstr>Self-Esteem</vt:lpstr>
      <vt:lpstr>What Is Self-Esteem?</vt:lpstr>
      <vt:lpstr>PowerPoint Presentation</vt:lpstr>
      <vt:lpstr>The Impact of Self-Esteem on the Body</vt:lpstr>
      <vt:lpstr>Self-Efficacy: Believing in Yourself</vt:lpstr>
      <vt:lpstr>Reference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PRVO</dc:title>
  <dc:creator>Catherine Hill</dc:creator>
  <cp:lastModifiedBy>Catherine Hill</cp:lastModifiedBy>
  <cp:revision>3</cp:revision>
  <dcterms:created xsi:type="dcterms:W3CDTF">2022-08-30T16:29:52Z</dcterms:created>
  <dcterms:modified xsi:type="dcterms:W3CDTF">2024-09-24T20:57:20Z</dcterms:modified>
</cp:coreProperties>
</file>