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5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erine Hill" userId="c2b5ef82-0bca-48b4-95ef-b0a005602865" providerId="ADAL" clId="{82C9EA7C-6DA1-467A-B9DC-A212FAD4BD5C}"/>
    <pc:docChg chg="custSel delSld modSld">
      <pc:chgData name="Catherine Hill" userId="c2b5ef82-0bca-48b4-95ef-b0a005602865" providerId="ADAL" clId="{82C9EA7C-6DA1-467A-B9DC-A212FAD4BD5C}" dt="2024-08-20T20:43:33.781" v="270" actId="26606"/>
      <pc:docMkLst>
        <pc:docMk/>
      </pc:docMkLst>
      <pc:sldChg chg="modSp mod">
        <pc:chgData name="Catherine Hill" userId="c2b5ef82-0bca-48b4-95ef-b0a005602865" providerId="ADAL" clId="{82C9EA7C-6DA1-467A-B9DC-A212FAD4BD5C}" dt="2024-08-20T20:35:55.285" v="142" actId="255"/>
        <pc:sldMkLst>
          <pc:docMk/>
          <pc:sldMk cId="476007650" sldId="260"/>
        </pc:sldMkLst>
      </pc:sldChg>
      <pc:sldChg chg="del">
        <pc:chgData name="Catherine Hill" userId="c2b5ef82-0bca-48b4-95ef-b0a005602865" providerId="ADAL" clId="{82C9EA7C-6DA1-467A-B9DC-A212FAD4BD5C}" dt="2024-08-20T20:02:32.026" v="135" actId="2696"/>
        <pc:sldMkLst>
          <pc:docMk/>
          <pc:sldMk cId="1050488932" sldId="262"/>
        </pc:sldMkLst>
      </pc:sldChg>
      <pc:sldChg chg="modSp">
        <pc:chgData name="Catherine Hill" userId="c2b5ef82-0bca-48b4-95ef-b0a005602865" providerId="ADAL" clId="{82C9EA7C-6DA1-467A-B9DC-A212FAD4BD5C}" dt="2024-08-20T20:02:17.920" v="134" actId="20577"/>
        <pc:sldMkLst>
          <pc:docMk/>
          <pc:sldMk cId="3223101440" sldId="263"/>
        </pc:sldMkLst>
      </pc:sldChg>
      <pc:sldChg chg="modSp del mod">
        <pc:chgData name="Catherine Hill" userId="c2b5ef82-0bca-48b4-95ef-b0a005602865" providerId="ADAL" clId="{82C9EA7C-6DA1-467A-B9DC-A212FAD4BD5C}" dt="2024-08-20T20:02:06.626" v="133" actId="2696"/>
        <pc:sldMkLst>
          <pc:docMk/>
          <pc:sldMk cId="1311660531" sldId="264"/>
        </pc:sldMkLst>
      </pc:sldChg>
      <pc:sldChg chg="addSp modSp mod setBg">
        <pc:chgData name="Catherine Hill" userId="c2b5ef82-0bca-48b4-95ef-b0a005602865" providerId="ADAL" clId="{82C9EA7C-6DA1-467A-B9DC-A212FAD4BD5C}" dt="2024-08-20T20:36:26.331" v="143" actId="26606"/>
        <pc:sldMkLst>
          <pc:docMk/>
          <pc:sldMk cId="953019811" sldId="266"/>
        </pc:sldMkLst>
      </pc:sldChg>
      <pc:sldChg chg="addSp delSp modSp mod">
        <pc:chgData name="Catherine Hill" userId="c2b5ef82-0bca-48b4-95ef-b0a005602865" providerId="ADAL" clId="{82C9EA7C-6DA1-467A-B9DC-A212FAD4BD5C}" dt="2024-08-20T20:36:37.803" v="144" actId="26606"/>
        <pc:sldMkLst>
          <pc:docMk/>
          <pc:sldMk cId="4231616864" sldId="267"/>
        </pc:sldMkLst>
      </pc:sldChg>
      <pc:sldChg chg="addSp delSp modSp mod">
        <pc:chgData name="Catherine Hill" userId="c2b5ef82-0bca-48b4-95ef-b0a005602865" providerId="ADAL" clId="{82C9EA7C-6DA1-467A-B9DC-A212FAD4BD5C}" dt="2024-08-20T20:36:42.111" v="145" actId="26606"/>
        <pc:sldMkLst>
          <pc:docMk/>
          <pc:sldMk cId="877662785" sldId="268"/>
        </pc:sldMkLst>
      </pc:sldChg>
      <pc:sldChg chg="modSp mod">
        <pc:chgData name="Catherine Hill" userId="c2b5ef82-0bca-48b4-95ef-b0a005602865" providerId="ADAL" clId="{82C9EA7C-6DA1-467A-B9DC-A212FAD4BD5C}" dt="2024-08-20T20:37:35.939" v="166" actId="20577"/>
        <pc:sldMkLst>
          <pc:docMk/>
          <pc:sldMk cId="3282765699" sldId="270"/>
        </pc:sldMkLst>
      </pc:sldChg>
      <pc:sldChg chg="addSp delSp modSp mod">
        <pc:chgData name="Catherine Hill" userId="c2b5ef82-0bca-48b4-95ef-b0a005602865" providerId="ADAL" clId="{82C9EA7C-6DA1-467A-B9DC-A212FAD4BD5C}" dt="2024-08-20T20:37:45.993" v="167" actId="26606"/>
        <pc:sldMkLst>
          <pc:docMk/>
          <pc:sldMk cId="3180771344" sldId="271"/>
        </pc:sldMkLst>
      </pc:sldChg>
      <pc:sldChg chg="addSp delSp modSp mod">
        <pc:chgData name="Catherine Hill" userId="c2b5ef82-0bca-48b4-95ef-b0a005602865" providerId="ADAL" clId="{82C9EA7C-6DA1-467A-B9DC-A212FAD4BD5C}" dt="2024-08-20T20:37:51.687" v="168" actId="26606"/>
        <pc:sldMkLst>
          <pc:docMk/>
          <pc:sldMk cId="887586695" sldId="272"/>
        </pc:sldMkLst>
      </pc:sldChg>
      <pc:sldChg chg="addSp delSp modSp mod">
        <pc:chgData name="Catherine Hill" userId="c2b5ef82-0bca-48b4-95ef-b0a005602865" providerId="ADAL" clId="{82C9EA7C-6DA1-467A-B9DC-A212FAD4BD5C}" dt="2024-08-20T20:37:56.711" v="169" actId="26606"/>
        <pc:sldMkLst>
          <pc:docMk/>
          <pc:sldMk cId="2565330052" sldId="273"/>
        </pc:sldMkLst>
      </pc:sldChg>
      <pc:sldChg chg="addSp delSp modSp mod">
        <pc:chgData name="Catherine Hill" userId="c2b5ef82-0bca-48b4-95ef-b0a005602865" providerId="ADAL" clId="{82C9EA7C-6DA1-467A-B9DC-A212FAD4BD5C}" dt="2024-08-20T20:38:04.483" v="170" actId="26606"/>
        <pc:sldMkLst>
          <pc:docMk/>
          <pc:sldMk cId="226934405" sldId="274"/>
        </pc:sldMkLst>
      </pc:sldChg>
      <pc:sldChg chg="addSp modSp mod setBg">
        <pc:chgData name="Catherine Hill" userId="c2b5ef82-0bca-48b4-95ef-b0a005602865" providerId="ADAL" clId="{82C9EA7C-6DA1-467A-B9DC-A212FAD4BD5C}" dt="2024-08-20T20:38:35.104" v="172" actId="6549"/>
        <pc:sldMkLst>
          <pc:docMk/>
          <pc:sldMk cId="3813724003" sldId="276"/>
        </pc:sldMkLst>
      </pc:sldChg>
      <pc:sldChg chg="addSp modSp mod setBg">
        <pc:chgData name="Catherine Hill" userId="c2b5ef82-0bca-48b4-95ef-b0a005602865" providerId="ADAL" clId="{82C9EA7C-6DA1-467A-B9DC-A212FAD4BD5C}" dt="2024-08-20T20:39:26.297" v="180" actId="26606"/>
        <pc:sldMkLst>
          <pc:docMk/>
          <pc:sldMk cId="1804952589" sldId="277"/>
        </pc:sldMkLst>
      </pc:sldChg>
      <pc:sldChg chg="addSp delSp modSp mod setBg">
        <pc:chgData name="Catherine Hill" userId="c2b5ef82-0bca-48b4-95ef-b0a005602865" providerId="ADAL" clId="{82C9EA7C-6DA1-467A-B9DC-A212FAD4BD5C}" dt="2024-08-20T20:43:33.781" v="270" actId="26606"/>
        <pc:sldMkLst>
          <pc:docMk/>
          <pc:sldMk cId="855721983" sldId="278"/>
        </pc:sldMkLst>
      </pc:sldChg>
      <pc:sldChg chg="addSp modSp mod setBg">
        <pc:chgData name="Catherine Hill" userId="c2b5ef82-0bca-48b4-95ef-b0a005602865" providerId="ADAL" clId="{82C9EA7C-6DA1-467A-B9DC-A212FAD4BD5C}" dt="2024-08-20T20:43:16.514" v="265" actId="26606"/>
        <pc:sldMkLst>
          <pc:docMk/>
          <pc:sldMk cId="2017492517" sldId="279"/>
        </pc:sldMkLst>
      </pc:sldChg>
      <pc:sldChg chg="addSp modSp mod setBg">
        <pc:chgData name="Catherine Hill" userId="c2b5ef82-0bca-48b4-95ef-b0a005602865" providerId="ADAL" clId="{82C9EA7C-6DA1-467A-B9DC-A212FAD4BD5C}" dt="2024-08-20T20:43:20.078" v="266" actId="26606"/>
        <pc:sldMkLst>
          <pc:docMk/>
          <pc:sldMk cId="4095324813" sldId="280"/>
        </pc:sldMkLst>
      </pc:sldChg>
      <pc:sldChg chg="addSp modSp mod setBg">
        <pc:chgData name="Catherine Hill" userId="c2b5ef82-0bca-48b4-95ef-b0a005602865" providerId="ADAL" clId="{82C9EA7C-6DA1-467A-B9DC-A212FAD4BD5C}" dt="2024-08-20T20:43:23.580" v="267" actId="26606"/>
        <pc:sldMkLst>
          <pc:docMk/>
          <pc:sldMk cId="213920221" sldId="281"/>
        </pc:sldMkLst>
      </pc:sldChg>
      <pc:sldChg chg="addSp modSp mod setBg">
        <pc:chgData name="Catherine Hill" userId="c2b5ef82-0bca-48b4-95ef-b0a005602865" providerId="ADAL" clId="{82C9EA7C-6DA1-467A-B9DC-A212FAD4BD5C}" dt="2024-08-20T20:43:26.804" v="268" actId="26606"/>
        <pc:sldMkLst>
          <pc:docMk/>
          <pc:sldMk cId="240491645" sldId="282"/>
        </pc:sldMkLst>
      </pc:sldChg>
      <pc:sldChg chg="addSp modSp mod setBg">
        <pc:chgData name="Catherine Hill" userId="c2b5ef82-0bca-48b4-95ef-b0a005602865" providerId="ADAL" clId="{82C9EA7C-6DA1-467A-B9DC-A212FAD4BD5C}" dt="2024-08-20T20:43:30.114" v="269" actId="26606"/>
        <pc:sldMkLst>
          <pc:docMk/>
          <pc:sldMk cId="3339694893" sldId="283"/>
        </pc:sldMkLst>
      </pc:sldChg>
    </pc:docChg>
  </pc:docChgLst>
  <pc:docChgLst>
    <pc:chgData name="Catherine Hill" userId="c2b5ef82-0bca-48b4-95ef-b0a005602865" providerId="ADAL" clId="{D0D825DA-EAFB-44F9-8F9E-29630E66DF48}"/>
    <pc:docChg chg="modSld">
      <pc:chgData name="Catherine Hill" userId="c2b5ef82-0bca-48b4-95ef-b0a005602865" providerId="ADAL" clId="{D0D825DA-EAFB-44F9-8F9E-29630E66DF48}" dt="2025-01-14T15:49:14.713" v="120" actId="20577"/>
      <pc:docMkLst>
        <pc:docMk/>
      </pc:docMkLst>
      <pc:sldChg chg="modSp mod">
        <pc:chgData name="Catherine Hill" userId="c2b5ef82-0bca-48b4-95ef-b0a005602865" providerId="ADAL" clId="{D0D825DA-EAFB-44F9-8F9E-29630E66DF48}" dt="2025-01-14T15:49:14.713" v="120" actId="20577"/>
        <pc:sldMkLst>
          <pc:docMk/>
          <pc:sldMk cId="892857946" sldId="284"/>
        </pc:sldMkLst>
        <pc:spChg chg="mod">
          <ac:chgData name="Catherine Hill" userId="c2b5ef82-0bca-48b4-95ef-b0a005602865" providerId="ADAL" clId="{D0D825DA-EAFB-44F9-8F9E-29630E66DF48}" dt="2025-01-14T15:49:14.713" v="120" actId="20577"/>
          <ac:spMkLst>
            <pc:docMk/>
            <pc:sldMk cId="892857946" sldId="284"/>
            <ac:spMk id="3" creationId="{6C9A7070-F639-EE8D-69C0-C33A80314473}"/>
          </ac:spMkLst>
        </pc:spChg>
      </pc:sldChg>
    </pc:docChg>
  </pc:docChgLst>
  <pc:docChgLst>
    <pc:chgData name="Catherine Hill" userId="c2b5ef82-0bca-48b4-95ef-b0a005602865" providerId="ADAL" clId="{DB6BA190-1623-45A6-9F15-78A54BEE0283}"/>
    <pc:docChg chg="custSel modSld">
      <pc:chgData name="Catherine Hill" userId="c2b5ef82-0bca-48b4-95ef-b0a005602865" providerId="ADAL" clId="{DB6BA190-1623-45A6-9F15-78A54BEE0283}" dt="2023-08-07T18:41:23.777" v="25" actId="27636"/>
      <pc:docMkLst>
        <pc:docMk/>
      </pc:docMkLst>
      <pc:sldChg chg="modSp mod">
        <pc:chgData name="Catherine Hill" userId="c2b5ef82-0bca-48b4-95ef-b0a005602865" providerId="ADAL" clId="{DB6BA190-1623-45A6-9F15-78A54BEE0283}" dt="2023-08-07T18:34:11.154" v="3" actId="20577"/>
        <pc:sldMkLst>
          <pc:docMk/>
          <pc:sldMk cId="476007650" sldId="260"/>
        </pc:sldMkLst>
      </pc:sldChg>
      <pc:sldChg chg="modSp mod">
        <pc:chgData name="Catherine Hill" userId="c2b5ef82-0bca-48b4-95ef-b0a005602865" providerId="ADAL" clId="{DB6BA190-1623-45A6-9F15-78A54BEE0283}" dt="2023-08-07T18:35:32.189" v="7" actId="6549"/>
        <pc:sldMkLst>
          <pc:docMk/>
          <pc:sldMk cId="1311660531" sldId="264"/>
        </pc:sldMkLst>
      </pc:sldChg>
      <pc:sldChg chg="modSp mod">
        <pc:chgData name="Catherine Hill" userId="c2b5ef82-0bca-48b4-95ef-b0a005602865" providerId="ADAL" clId="{DB6BA190-1623-45A6-9F15-78A54BEE0283}" dt="2023-08-07T18:36:14.534" v="8" actId="6549"/>
        <pc:sldMkLst>
          <pc:docMk/>
          <pc:sldMk cId="953019811" sldId="266"/>
        </pc:sldMkLst>
      </pc:sldChg>
      <pc:sldChg chg="modSp mod">
        <pc:chgData name="Catherine Hill" userId="c2b5ef82-0bca-48b4-95ef-b0a005602865" providerId="ADAL" clId="{DB6BA190-1623-45A6-9F15-78A54BEE0283}" dt="2023-08-07T18:37:07.502" v="9" actId="6549"/>
        <pc:sldMkLst>
          <pc:docMk/>
          <pc:sldMk cId="877662785" sldId="268"/>
        </pc:sldMkLst>
      </pc:sldChg>
      <pc:sldChg chg="modSp mod">
        <pc:chgData name="Catherine Hill" userId="c2b5ef82-0bca-48b4-95ef-b0a005602865" providerId="ADAL" clId="{DB6BA190-1623-45A6-9F15-78A54BEE0283}" dt="2023-08-07T18:37:55.526" v="13" actId="6549"/>
        <pc:sldMkLst>
          <pc:docMk/>
          <pc:sldMk cId="1721714083" sldId="269"/>
        </pc:sldMkLst>
      </pc:sldChg>
      <pc:sldChg chg="modSp mod">
        <pc:chgData name="Catherine Hill" userId="c2b5ef82-0bca-48b4-95ef-b0a005602865" providerId="ADAL" clId="{DB6BA190-1623-45A6-9F15-78A54BEE0283}" dt="2023-08-07T18:38:22.798" v="14" actId="6549"/>
        <pc:sldMkLst>
          <pc:docMk/>
          <pc:sldMk cId="3282765699" sldId="270"/>
        </pc:sldMkLst>
      </pc:sldChg>
      <pc:sldChg chg="modSp mod">
        <pc:chgData name="Catherine Hill" userId="c2b5ef82-0bca-48b4-95ef-b0a005602865" providerId="ADAL" clId="{DB6BA190-1623-45A6-9F15-78A54BEE0283}" dt="2023-08-07T18:39:08.270" v="16" actId="6549"/>
        <pc:sldMkLst>
          <pc:docMk/>
          <pc:sldMk cId="3180771344" sldId="271"/>
        </pc:sldMkLst>
      </pc:sldChg>
      <pc:sldChg chg="modSp mod">
        <pc:chgData name="Catherine Hill" userId="c2b5ef82-0bca-48b4-95ef-b0a005602865" providerId="ADAL" clId="{DB6BA190-1623-45A6-9F15-78A54BEE0283}" dt="2023-08-07T18:39:31.974" v="17" actId="6549"/>
        <pc:sldMkLst>
          <pc:docMk/>
          <pc:sldMk cId="887586695" sldId="272"/>
        </pc:sldMkLst>
      </pc:sldChg>
      <pc:sldChg chg="modSp mod">
        <pc:chgData name="Catherine Hill" userId="c2b5ef82-0bca-48b4-95ef-b0a005602865" providerId="ADAL" clId="{DB6BA190-1623-45A6-9F15-78A54BEE0283}" dt="2023-08-07T18:40:01.597" v="18" actId="6549"/>
        <pc:sldMkLst>
          <pc:docMk/>
          <pc:sldMk cId="2565330052" sldId="273"/>
        </pc:sldMkLst>
      </pc:sldChg>
      <pc:sldChg chg="modSp mod">
        <pc:chgData name="Catherine Hill" userId="c2b5ef82-0bca-48b4-95ef-b0a005602865" providerId="ADAL" clId="{DB6BA190-1623-45A6-9F15-78A54BEE0283}" dt="2023-08-07T18:40:21.645" v="19" actId="6549"/>
        <pc:sldMkLst>
          <pc:docMk/>
          <pc:sldMk cId="226934405" sldId="274"/>
        </pc:sldMkLst>
      </pc:sldChg>
      <pc:sldChg chg="modSp mod">
        <pc:chgData name="Catherine Hill" userId="c2b5ef82-0bca-48b4-95ef-b0a005602865" providerId="ADAL" clId="{DB6BA190-1623-45A6-9F15-78A54BEE0283}" dt="2023-08-07T18:41:06.787" v="23" actId="27636"/>
        <pc:sldMkLst>
          <pc:docMk/>
          <pc:sldMk cId="4077009752" sldId="275"/>
        </pc:sldMkLst>
      </pc:sldChg>
      <pc:sldChg chg="modSp mod">
        <pc:chgData name="Catherine Hill" userId="c2b5ef82-0bca-48b4-95ef-b0a005602865" providerId="ADAL" clId="{DB6BA190-1623-45A6-9F15-78A54BEE0283}" dt="2023-08-07T18:41:23.777" v="25" actId="27636"/>
        <pc:sldMkLst>
          <pc:docMk/>
          <pc:sldMk cId="3813724003" sldId="276"/>
        </pc:sldMkLst>
      </pc:sldChg>
    </pc:docChg>
  </pc:docChgLst>
  <pc:docChgLst>
    <pc:chgData name="Catherine Hill" userId="c2b5ef82-0bca-48b4-95ef-b0a005602865" providerId="ADAL" clId="{A532D181-8A09-4E25-B393-D2E80566821A}"/>
    <pc:docChg chg="modSld">
      <pc:chgData name="Catherine Hill" userId="c2b5ef82-0bca-48b4-95ef-b0a005602865" providerId="ADAL" clId="{A532D181-8A09-4E25-B393-D2E80566821A}" dt="2023-06-26T18:57:14.047" v="26" actId="114"/>
      <pc:docMkLst>
        <pc:docMk/>
      </pc:docMkLst>
      <pc:sldChg chg="modSp mod">
        <pc:chgData name="Catherine Hill" userId="c2b5ef82-0bca-48b4-95ef-b0a005602865" providerId="ADAL" clId="{A532D181-8A09-4E25-B393-D2E80566821A}" dt="2023-06-26T18:52:53.960" v="3" actId="114"/>
        <pc:sldMkLst>
          <pc:docMk/>
          <pc:sldMk cId="476007650" sldId="260"/>
        </pc:sldMkLst>
      </pc:sldChg>
      <pc:sldChg chg="modSp mod">
        <pc:chgData name="Catherine Hill" userId="c2b5ef82-0bca-48b4-95ef-b0a005602865" providerId="ADAL" clId="{A532D181-8A09-4E25-B393-D2E80566821A}" dt="2023-06-26T18:53:22.005" v="5" actId="114"/>
        <pc:sldMkLst>
          <pc:docMk/>
          <pc:sldMk cId="82797872" sldId="261"/>
        </pc:sldMkLst>
      </pc:sldChg>
      <pc:sldChg chg="modSp">
        <pc:chgData name="Catherine Hill" userId="c2b5ef82-0bca-48b4-95ef-b0a005602865" providerId="ADAL" clId="{A532D181-8A09-4E25-B393-D2E80566821A}" dt="2023-06-26T18:54:02.497" v="7" actId="114"/>
        <pc:sldMkLst>
          <pc:docMk/>
          <pc:sldMk cId="1050488932" sldId="262"/>
        </pc:sldMkLst>
      </pc:sldChg>
      <pc:sldChg chg="modSp">
        <pc:chgData name="Catherine Hill" userId="c2b5ef82-0bca-48b4-95ef-b0a005602865" providerId="ADAL" clId="{A532D181-8A09-4E25-B393-D2E80566821A}" dt="2023-06-26T18:54:36.571" v="10" actId="114"/>
        <pc:sldMkLst>
          <pc:docMk/>
          <pc:sldMk cId="3223101440" sldId="263"/>
        </pc:sldMkLst>
      </pc:sldChg>
      <pc:sldChg chg="modSp mod">
        <pc:chgData name="Catherine Hill" userId="c2b5ef82-0bca-48b4-95ef-b0a005602865" providerId="ADAL" clId="{A532D181-8A09-4E25-B393-D2E80566821A}" dt="2023-06-26T18:56:02.773" v="16" actId="114"/>
        <pc:sldMkLst>
          <pc:docMk/>
          <pc:sldMk cId="1311660531" sldId="264"/>
        </pc:sldMkLst>
      </pc:sldChg>
      <pc:sldChg chg="modSp mod">
        <pc:chgData name="Catherine Hill" userId="c2b5ef82-0bca-48b4-95ef-b0a005602865" providerId="ADAL" clId="{A532D181-8A09-4E25-B393-D2E80566821A}" dt="2023-06-26T18:57:14.047" v="26" actId="114"/>
        <pc:sldMkLst>
          <pc:docMk/>
          <pc:sldMk cId="953019811" sldId="266"/>
        </pc:sldMkLst>
      </pc:sldChg>
    </pc:docChg>
  </pc:docChgLst>
  <pc:docChgLst>
    <pc:chgData name="Catherine Hill" userId="c2b5ef82-0bca-48b4-95ef-b0a005602865" providerId="ADAL" clId="{FDA1E444-7654-40D4-ACA7-59DBE3C9CAE4}"/>
    <pc:docChg chg="custSel modSld">
      <pc:chgData name="Catherine Hill" userId="c2b5ef82-0bca-48b4-95ef-b0a005602865" providerId="ADAL" clId="{FDA1E444-7654-40D4-ACA7-59DBE3C9CAE4}" dt="2023-09-06T14:18:26.359" v="0" actId="26606"/>
      <pc:docMkLst>
        <pc:docMk/>
      </pc:docMkLst>
      <pc:sldChg chg="addSp delSp modSp mod setBg">
        <pc:chgData name="Catherine Hill" userId="c2b5ef82-0bca-48b4-95ef-b0a005602865" providerId="ADAL" clId="{FDA1E444-7654-40D4-ACA7-59DBE3C9CAE4}" dt="2023-09-06T14:18:26.359" v="0" actId="26606"/>
        <pc:sldMkLst>
          <pc:docMk/>
          <pc:sldMk cId="4077009752" sldId="275"/>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8.svg"/></Relationships>
</file>

<file path=ppt/diagrams/_rels/data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8.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BA2988-97A3-421A-9285-11AE0F982DC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8B574E0-1EB2-4A4F-9734-50021175E58E}">
      <dgm:prSet/>
      <dgm:spPr/>
      <dgm:t>
        <a:bodyPr/>
        <a:lstStyle/>
        <a:p>
          <a:r>
            <a:rPr lang="en-US" b="1" dirty="0"/>
            <a:t>Cognitive-behavioral therapy is the most common practice in addictions treatment. It is used at least sometimes by 91% of treatment facilities in the United States </a:t>
          </a:r>
          <a:r>
            <a:rPr lang="en-US" dirty="0"/>
            <a:t>(Substance Abuse and Mental Health Services Administration [SAMHSA], 2012). </a:t>
          </a:r>
        </a:p>
      </dgm:t>
    </dgm:pt>
    <dgm:pt modelId="{866F8F61-1C42-4BAC-9362-DACAFF4B142F}" type="parTrans" cxnId="{E9B9F248-5B77-4378-B4A6-A6F084686F14}">
      <dgm:prSet/>
      <dgm:spPr/>
      <dgm:t>
        <a:bodyPr/>
        <a:lstStyle/>
        <a:p>
          <a:endParaRPr lang="en-US"/>
        </a:p>
      </dgm:t>
    </dgm:pt>
    <dgm:pt modelId="{D1A98FA6-DBCB-476B-BA1C-CA190CDDD8E7}" type="sibTrans" cxnId="{E9B9F248-5B77-4378-B4A6-A6F084686F14}">
      <dgm:prSet/>
      <dgm:spPr/>
      <dgm:t>
        <a:bodyPr/>
        <a:lstStyle/>
        <a:p>
          <a:endParaRPr lang="en-US"/>
        </a:p>
      </dgm:t>
    </dgm:pt>
    <dgm:pt modelId="{C32BA675-36F8-46E0-BAAF-6726B10126DB}">
      <dgm:prSet/>
      <dgm:spPr/>
      <dgm:t>
        <a:bodyPr/>
        <a:lstStyle/>
        <a:p>
          <a:r>
            <a:rPr lang="en-US" b="1" i="1" dirty="0"/>
            <a:t>The behavioral and cognitive-behavioral (CB) interventions represented among effective treatments for problematic alcohol use include behavioral self-control training, community reinforcement, contingency management and behavior contracting, social skills training, and behavioral couples/family counseling</a:t>
          </a:r>
          <a:r>
            <a:rPr lang="en-US" dirty="0"/>
            <a:t>. </a:t>
          </a:r>
        </a:p>
      </dgm:t>
    </dgm:pt>
    <dgm:pt modelId="{E04FA02D-417E-42A6-B572-A4AE5216A6CE}" type="parTrans" cxnId="{4EE95D1B-A606-464C-A548-092DE8CF0EC0}">
      <dgm:prSet/>
      <dgm:spPr/>
      <dgm:t>
        <a:bodyPr/>
        <a:lstStyle/>
        <a:p>
          <a:endParaRPr lang="en-US"/>
        </a:p>
      </dgm:t>
    </dgm:pt>
    <dgm:pt modelId="{5CA47E5A-CA95-428D-AC21-ADD4CDDB72F0}" type="sibTrans" cxnId="{4EE95D1B-A606-464C-A548-092DE8CF0EC0}">
      <dgm:prSet/>
      <dgm:spPr/>
      <dgm:t>
        <a:bodyPr/>
        <a:lstStyle/>
        <a:p>
          <a:endParaRPr lang="en-US"/>
        </a:p>
      </dgm:t>
    </dgm:pt>
    <dgm:pt modelId="{5C01B66F-69D7-49F1-BD09-55329F9C54DD}">
      <dgm:prSet/>
      <dgm:spPr/>
      <dgm:t>
        <a:bodyPr/>
        <a:lstStyle/>
        <a:p>
          <a:r>
            <a:rPr lang="en-US" dirty="0"/>
            <a:t>Capuzzi P 161</a:t>
          </a:r>
        </a:p>
      </dgm:t>
    </dgm:pt>
    <dgm:pt modelId="{4E1B049E-24BD-40E2-8392-4541BC921F50}" type="parTrans" cxnId="{6445DD5D-A5F2-43E0-9100-9750E2801F3E}">
      <dgm:prSet/>
      <dgm:spPr/>
      <dgm:t>
        <a:bodyPr/>
        <a:lstStyle/>
        <a:p>
          <a:endParaRPr lang="en-US"/>
        </a:p>
      </dgm:t>
    </dgm:pt>
    <dgm:pt modelId="{7D446A4F-8A04-4533-8F64-FAD8A4070AE7}" type="sibTrans" cxnId="{6445DD5D-A5F2-43E0-9100-9750E2801F3E}">
      <dgm:prSet/>
      <dgm:spPr/>
      <dgm:t>
        <a:bodyPr/>
        <a:lstStyle/>
        <a:p>
          <a:endParaRPr lang="en-US"/>
        </a:p>
      </dgm:t>
    </dgm:pt>
    <dgm:pt modelId="{9381778D-36DC-4214-8D0E-64CDF315361E}" type="pres">
      <dgm:prSet presAssocID="{7CBA2988-97A3-421A-9285-11AE0F982DC3}" presName="vert0" presStyleCnt="0">
        <dgm:presLayoutVars>
          <dgm:dir/>
          <dgm:animOne val="branch"/>
          <dgm:animLvl val="lvl"/>
        </dgm:presLayoutVars>
      </dgm:prSet>
      <dgm:spPr/>
    </dgm:pt>
    <dgm:pt modelId="{E0A2BDA5-5C73-4067-8E24-A37EC85FAA0C}" type="pres">
      <dgm:prSet presAssocID="{38B574E0-1EB2-4A4F-9734-50021175E58E}" presName="thickLine" presStyleLbl="alignNode1" presStyleIdx="0" presStyleCnt="3"/>
      <dgm:spPr/>
    </dgm:pt>
    <dgm:pt modelId="{9FB59E36-6744-4944-B439-383A047655CC}" type="pres">
      <dgm:prSet presAssocID="{38B574E0-1EB2-4A4F-9734-50021175E58E}" presName="horz1" presStyleCnt="0"/>
      <dgm:spPr/>
    </dgm:pt>
    <dgm:pt modelId="{7A915CF5-A1E1-49CE-A60C-B0E249F37A44}" type="pres">
      <dgm:prSet presAssocID="{38B574E0-1EB2-4A4F-9734-50021175E58E}" presName="tx1" presStyleLbl="revTx" presStyleIdx="0" presStyleCnt="3"/>
      <dgm:spPr/>
    </dgm:pt>
    <dgm:pt modelId="{39EB7A7F-C377-4EC9-A493-844CC81B3623}" type="pres">
      <dgm:prSet presAssocID="{38B574E0-1EB2-4A4F-9734-50021175E58E}" presName="vert1" presStyleCnt="0"/>
      <dgm:spPr/>
    </dgm:pt>
    <dgm:pt modelId="{A2FE5FD7-CAB6-4D2E-A828-07B6A42F78F0}" type="pres">
      <dgm:prSet presAssocID="{C32BA675-36F8-46E0-BAAF-6726B10126DB}" presName="thickLine" presStyleLbl="alignNode1" presStyleIdx="1" presStyleCnt="3"/>
      <dgm:spPr/>
    </dgm:pt>
    <dgm:pt modelId="{2276FFB6-0014-4FC7-B582-38BE46905FBF}" type="pres">
      <dgm:prSet presAssocID="{C32BA675-36F8-46E0-BAAF-6726B10126DB}" presName="horz1" presStyleCnt="0"/>
      <dgm:spPr/>
    </dgm:pt>
    <dgm:pt modelId="{DDC1D13B-099A-479B-B9FA-E89CA2E0140E}" type="pres">
      <dgm:prSet presAssocID="{C32BA675-36F8-46E0-BAAF-6726B10126DB}" presName="tx1" presStyleLbl="revTx" presStyleIdx="1" presStyleCnt="3"/>
      <dgm:spPr/>
    </dgm:pt>
    <dgm:pt modelId="{716A3778-F831-4B85-B7DF-D76FB6F30C37}" type="pres">
      <dgm:prSet presAssocID="{C32BA675-36F8-46E0-BAAF-6726B10126DB}" presName="vert1" presStyleCnt="0"/>
      <dgm:spPr/>
    </dgm:pt>
    <dgm:pt modelId="{ADE2CFF4-236E-43C2-B956-50814D95FA9B}" type="pres">
      <dgm:prSet presAssocID="{5C01B66F-69D7-49F1-BD09-55329F9C54DD}" presName="thickLine" presStyleLbl="alignNode1" presStyleIdx="2" presStyleCnt="3"/>
      <dgm:spPr/>
    </dgm:pt>
    <dgm:pt modelId="{9401B749-943B-48B8-8409-97BA21638B92}" type="pres">
      <dgm:prSet presAssocID="{5C01B66F-69D7-49F1-BD09-55329F9C54DD}" presName="horz1" presStyleCnt="0"/>
      <dgm:spPr/>
    </dgm:pt>
    <dgm:pt modelId="{80A38920-E1EB-4A21-AF96-70FCB2895C17}" type="pres">
      <dgm:prSet presAssocID="{5C01B66F-69D7-49F1-BD09-55329F9C54DD}" presName="tx1" presStyleLbl="revTx" presStyleIdx="2" presStyleCnt="3"/>
      <dgm:spPr/>
    </dgm:pt>
    <dgm:pt modelId="{AF588DFD-8174-4D1B-B419-26802EAE7AFD}" type="pres">
      <dgm:prSet presAssocID="{5C01B66F-69D7-49F1-BD09-55329F9C54DD}" presName="vert1" presStyleCnt="0"/>
      <dgm:spPr/>
    </dgm:pt>
  </dgm:ptLst>
  <dgm:cxnLst>
    <dgm:cxn modelId="{4EE95D1B-A606-464C-A548-092DE8CF0EC0}" srcId="{7CBA2988-97A3-421A-9285-11AE0F982DC3}" destId="{C32BA675-36F8-46E0-BAAF-6726B10126DB}" srcOrd="1" destOrd="0" parTransId="{E04FA02D-417E-42A6-B572-A4AE5216A6CE}" sibTransId="{5CA47E5A-CA95-428D-AC21-ADD4CDDB72F0}"/>
    <dgm:cxn modelId="{7CE7C830-9F6A-4685-A28F-8C1F08B72297}" type="presOf" srcId="{5C01B66F-69D7-49F1-BD09-55329F9C54DD}" destId="{80A38920-E1EB-4A21-AF96-70FCB2895C17}" srcOrd="0" destOrd="0" presId="urn:microsoft.com/office/officeart/2008/layout/LinedList"/>
    <dgm:cxn modelId="{6445DD5D-A5F2-43E0-9100-9750E2801F3E}" srcId="{7CBA2988-97A3-421A-9285-11AE0F982DC3}" destId="{5C01B66F-69D7-49F1-BD09-55329F9C54DD}" srcOrd="2" destOrd="0" parTransId="{4E1B049E-24BD-40E2-8392-4541BC921F50}" sibTransId="{7D446A4F-8A04-4533-8F64-FAD8A4070AE7}"/>
    <dgm:cxn modelId="{712ACB44-5972-4D1D-9642-2A799E09D4DB}" type="presOf" srcId="{38B574E0-1EB2-4A4F-9734-50021175E58E}" destId="{7A915CF5-A1E1-49CE-A60C-B0E249F37A44}" srcOrd="0" destOrd="0" presId="urn:microsoft.com/office/officeart/2008/layout/LinedList"/>
    <dgm:cxn modelId="{E9B9F248-5B77-4378-B4A6-A6F084686F14}" srcId="{7CBA2988-97A3-421A-9285-11AE0F982DC3}" destId="{38B574E0-1EB2-4A4F-9734-50021175E58E}" srcOrd="0" destOrd="0" parTransId="{866F8F61-1C42-4BAC-9362-DACAFF4B142F}" sibTransId="{D1A98FA6-DBCB-476B-BA1C-CA190CDDD8E7}"/>
    <dgm:cxn modelId="{E7A23CAF-3264-4905-B489-63C5C39CC3EA}" type="presOf" srcId="{C32BA675-36F8-46E0-BAAF-6726B10126DB}" destId="{DDC1D13B-099A-479B-B9FA-E89CA2E0140E}" srcOrd="0" destOrd="0" presId="urn:microsoft.com/office/officeart/2008/layout/LinedList"/>
    <dgm:cxn modelId="{E84A27DB-281A-4D3B-B3AC-C0BD25D1B2DC}" type="presOf" srcId="{7CBA2988-97A3-421A-9285-11AE0F982DC3}" destId="{9381778D-36DC-4214-8D0E-64CDF315361E}" srcOrd="0" destOrd="0" presId="urn:microsoft.com/office/officeart/2008/layout/LinedList"/>
    <dgm:cxn modelId="{7B4BA78C-279D-4E64-AEE4-1E30A2F64EF0}" type="presParOf" srcId="{9381778D-36DC-4214-8D0E-64CDF315361E}" destId="{E0A2BDA5-5C73-4067-8E24-A37EC85FAA0C}" srcOrd="0" destOrd="0" presId="urn:microsoft.com/office/officeart/2008/layout/LinedList"/>
    <dgm:cxn modelId="{7EA87A51-0E17-4D49-8A4B-8F5E1AEE8174}" type="presParOf" srcId="{9381778D-36DC-4214-8D0E-64CDF315361E}" destId="{9FB59E36-6744-4944-B439-383A047655CC}" srcOrd="1" destOrd="0" presId="urn:microsoft.com/office/officeart/2008/layout/LinedList"/>
    <dgm:cxn modelId="{823580DF-DDA3-4FDE-A1E6-1BFA1748D2A4}" type="presParOf" srcId="{9FB59E36-6744-4944-B439-383A047655CC}" destId="{7A915CF5-A1E1-49CE-A60C-B0E249F37A44}" srcOrd="0" destOrd="0" presId="urn:microsoft.com/office/officeart/2008/layout/LinedList"/>
    <dgm:cxn modelId="{D091E069-96D1-4363-AF2B-49BF5E62AB26}" type="presParOf" srcId="{9FB59E36-6744-4944-B439-383A047655CC}" destId="{39EB7A7F-C377-4EC9-A493-844CC81B3623}" srcOrd="1" destOrd="0" presId="urn:microsoft.com/office/officeart/2008/layout/LinedList"/>
    <dgm:cxn modelId="{99E3B38C-4C58-470A-A3C7-61A165A46EFD}" type="presParOf" srcId="{9381778D-36DC-4214-8D0E-64CDF315361E}" destId="{A2FE5FD7-CAB6-4D2E-A828-07B6A42F78F0}" srcOrd="2" destOrd="0" presId="urn:microsoft.com/office/officeart/2008/layout/LinedList"/>
    <dgm:cxn modelId="{5AD71BD9-B571-45DA-BE33-BE5C74A701B0}" type="presParOf" srcId="{9381778D-36DC-4214-8D0E-64CDF315361E}" destId="{2276FFB6-0014-4FC7-B582-38BE46905FBF}" srcOrd="3" destOrd="0" presId="urn:microsoft.com/office/officeart/2008/layout/LinedList"/>
    <dgm:cxn modelId="{87216F14-A2F1-4B9E-905D-068D4CA40ECA}" type="presParOf" srcId="{2276FFB6-0014-4FC7-B582-38BE46905FBF}" destId="{DDC1D13B-099A-479B-B9FA-E89CA2E0140E}" srcOrd="0" destOrd="0" presId="urn:microsoft.com/office/officeart/2008/layout/LinedList"/>
    <dgm:cxn modelId="{736D1BA2-33BF-4DC3-B8DC-7991102171FC}" type="presParOf" srcId="{2276FFB6-0014-4FC7-B582-38BE46905FBF}" destId="{716A3778-F831-4B85-B7DF-D76FB6F30C37}" srcOrd="1" destOrd="0" presId="urn:microsoft.com/office/officeart/2008/layout/LinedList"/>
    <dgm:cxn modelId="{4C6A7BBD-2605-4CFD-AF67-1D3785FA663F}" type="presParOf" srcId="{9381778D-36DC-4214-8D0E-64CDF315361E}" destId="{ADE2CFF4-236E-43C2-B956-50814D95FA9B}" srcOrd="4" destOrd="0" presId="urn:microsoft.com/office/officeart/2008/layout/LinedList"/>
    <dgm:cxn modelId="{9A0BC290-771B-4979-B9EA-4E342C4711F5}" type="presParOf" srcId="{9381778D-36DC-4214-8D0E-64CDF315361E}" destId="{9401B749-943B-48B8-8409-97BA21638B92}" srcOrd="5" destOrd="0" presId="urn:microsoft.com/office/officeart/2008/layout/LinedList"/>
    <dgm:cxn modelId="{FE7FB169-5554-4228-97F6-59EE7E35706B}" type="presParOf" srcId="{9401B749-943B-48B8-8409-97BA21638B92}" destId="{80A38920-E1EB-4A21-AF96-70FCB2895C17}" srcOrd="0" destOrd="0" presId="urn:microsoft.com/office/officeart/2008/layout/LinedList"/>
    <dgm:cxn modelId="{4D035685-3DEF-45F8-9535-FF402BEDEC50}" type="presParOf" srcId="{9401B749-943B-48B8-8409-97BA21638B92}" destId="{AF588DFD-8174-4D1B-B419-26802EAE7AF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A050798-4FB3-476D-9E7E-E8EEABFC08C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2D6F692-0E5B-48E0-8312-C6FF494AC05C}">
      <dgm:prSet/>
      <dgm:spPr/>
      <dgm:t>
        <a:bodyPr/>
        <a:lstStyle/>
        <a:p>
          <a:r>
            <a:rPr lang="en-CA" b="1" i="1"/>
            <a:t>Social interventions </a:t>
          </a:r>
          <a:r>
            <a:rPr lang="en-CA"/>
            <a:t>include certain lifestyle changes – exercise, meditation, enhancing one’s sober social support interpersonal skills, and assertiveness training</a:t>
          </a:r>
          <a:endParaRPr lang="en-US"/>
        </a:p>
      </dgm:t>
    </dgm:pt>
    <dgm:pt modelId="{4E220BEA-EB01-4286-A269-974B59DC326F}" type="parTrans" cxnId="{A916D3F9-19EE-4763-98AF-23B9BE067526}">
      <dgm:prSet/>
      <dgm:spPr/>
      <dgm:t>
        <a:bodyPr/>
        <a:lstStyle/>
        <a:p>
          <a:endParaRPr lang="en-US"/>
        </a:p>
      </dgm:t>
    </dgm:pt>
    <dgm:pt modelId="{50AC47A0-18B1-4514-8DEC-66CBDBB8255B}" type="sibTrans" cxnId="{A916D3F9-19EE-4763-98AF-23B9BE067526}">
      <dgm:prSet/>
      <dgm:spPr/>
      <dgm:t>
        <a:bodyPr/>
        <a:lstStyle/>
        <a:p>
          <a:endParaRPr lang="en-US"/>
        </a:p>
      </dgm:t>
    </dgm:pt>
    <dgm:pt modelId="{35515A3A-F239-4C0F-9604-CBB472B64885}">
      <dgm:prSet/>
      <dgm:spPr/>
      <dgm:t>
        <a:bodyPr/>
        <a:lstStyle/>
        <a:p>
          <a:r>
            <a:rPr lang="en-US" b="1" i="1"/>
            <a:t>Environmental interventions </a:t>
          </a:r>
          <a:r>
            <a:rPr lang="en-US"/>
            <a:t>- thoroughly clean their living space, one area or one room at a time, to reinforce their sense of control over their own personal or local environment. Capuzzi P 163</a:t>
          </a:r>
        </a:p>
      </dgm:t>
    </dgm:pt>
    <dgm:pt modelId="{43A4A7E4-F060-4A1C-9419-F100AE288133}" type="parTrans" cxnId="{3D451B22-F0EB-4837-811D-9FACAF3AB582}">
      <dgm:prSet/>
      <dgm:spPr/>
      <dgm:t>
        <a:bodyPr/>
        <a:lstStyle/>
        <a:p>
          <a:endParaRPr lang="en-US"/>
        </a:p>
      </dgm:t>
    </dgm:pt>
    <dgm:pt modelId="{03D937D1-51EB-45E8-8AA2-60A4160BFDEA}" type="sibTrans" cxnId="{3D451B22-F0EB-4837-811D-9FACAF3AB582}">
      <dgm:prSet/>
      <dgm:spPr/>
      <dgm:t>
        <a:bodyPr/>
        <a:lstStyle/>
        <a:p>
          <a:endParaRPr lang="en-US"/>
        </a:p>
      </dgm:t>
    </dgm:pt>
    <dgm:pt modelId="{2206C125-E68C-4DAC-B726-A9FCD70EEC59}" type="pres">
      <dgm:prSet presAssocID="{2A050798-4FB3-476D-9E7E-E8EEABFC08C5}" presName="root" presStyleCnt="0">
        <dgm:presLayoutVars>
          <dgm:dir/>
          <dgm:resizeHandles val="exact"/>
        </dgm:presLayoutVars>
      </dgm:prSet>
      <dgm:spPr/>
    </dgm:pt>
    <dgm:pt modelId="{BEAC3C46-5E53-445C-8E2A-ECC66042E384}" type="pres">
      <dgm:prSet presAssocID="{62D6F692-0E5B-48E0-8312-C6FF494AC05C}" presName="compNode" presStyleCnt="0"/>
      <dgm:spPr/>
    </dgm:pt>
    <dgm:pt modelId="{55330C29-9FF6-40FA-82F1-7D1586D6F0CC}" type="pres">
      <dgm:prSet presAssocID="{62D6F692-0E5B-48E0-8312-C6FF494AC05C}" presName="bgRect" presStyleLbl="bgShp" presStyleIdx="0" presStyleCnt="2"/>
      <dgm:spPr/>
    </dgm:pt>
    <dgm:pt modelId="{34248D3D-7370-4DE1-B01F-389017697D2A}" type="pres">
      <dgm:prSet presAssocID="{62D6F692-0E5B-48E0-8312-C6FF494AC05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081463DE-EEF9-430D-98A4-A34E64181D5D}" type="pres">
      <dgm:prSet presAssocID="{62D6F692-0E5B-48E0-8312-C6FF494AC05C}" presName="spaceRect" presStyleCnt="0"/>
      <dgm:spPr/>
    </dgm:pt>
    <dgm:pt modelId="{29D9E6B3-3748-4CF4-AA78-7F45DBE9D5F2}" type="pres">
      <dgm:prSet presAssocID="{62D6F692-0E5B-48E0-8312-C6FF494AC05C}" presName="parTx" presStyleLbl="revTx" presStyleIdx="0" presStyleCnt="2">
        <dgm:presLayoutVars>
          <dgm:chMax val="0"/>
          <dgm:chPref val="0"/>
        </dgm:presLayoutVars>
      </dgm:prSet>
      <dgm:spPr/>
    </dgm:pt>
    <dgm:pt modelId="{7A396870-D271-4B6D-8C79-944A86553B48}" type="pres">
      <dgm:prSet presAssocID="{50AC47A0-18B1-4514-8DEC-66CBDBB8255B}" presName="sibTrans" presStyleCnt="0"/>
      <dgm:spPr/>
    </dgm:pt>
    <dgm:pt modelId="{5BD55453-4FF4-4BBC-9533-19035C1A8DA0}" type="pres">
      <dgm:prSet presAssocID="{35515A3A-F239-4C0F-9604-CBB472B64885}" presName="compNode" presStyleCnt="0"/>
      <dgm:spPr/>
    </dgm:pt>
    <dgm:pt modelId="{2B52CDB3-B844-47FE-B395-18901B94358B}" type="pres">
      <dgm:prSet presAssocID="{35515A3A-F239-4C0F-9604-CBB472B64885}" presName="bgRect" presStyleLbl="bgShp" presStyleIdx="1" presStyleCnt="2"/>
      <dgm:spPr/>
    </dgm:pt>
    <dgm:pt modelId="{7A3ACEF1-2244-41EA-B585-6F9F72C072A3}" type="pres">
      <dgm:prSet presAssocID="{35515A3A-F239-4C0F-9604-CBB472B64885}"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rk scene"/>
        </a:ext>
      </dgm:extLst>
    </dgm:pt>
    <dgm:pt modelId="{D23AF8EC-69BA-46FB-BE0D-C4E3813A7AE9}" type="pres">
      <dgm:prSet presAssocID="{35515A3A-F239-4C0F-9604-CBB472B64885}" presName="spaceRect" presStyleCnt="0"/>
      <dgm:spPr/>
    </dgm:pt>
    <dgm:pt modelId="{17347582-1DB3-4A18-91A9-4E396B0AA779}" type="pres">
      <dgm:prSet presAssocID="{35515A3A-F239-4C0F-9604-CBB472B64885}" presName="parTx" presStyleLbl="revTx" presStyleIdx="1" presStyleCnt="2">
        <dgm:presLayoutVars>
          <dgm:chMax val="0"/>
          <dgm:chPref val="0"/>
        </dgm:presLayoutVars>
      </dgm:prSet>
      <dgm:spPr/>
    </dgm:pt>
  </dgm:ptLst>
  <dgm:cxnLst>
    <dgm:cxn modelId="{A6C55321-8454-46FF-B8C9-74EEECDAFAE2}" type="presOf" srcId="{62D6F692-0E5B-48E0-8312-C6FF494AC05C}" destId="{29D9E6B3-3748-4CF4-AA78-7F45DBE9D5F2}" srcOrd="0" destOrd="0" presId="urn:microsoft.com/office/officeart/2018/2/layout/IconVerticalSolidList"/>
    <dgm:cxn modelId="{3D451B22-F0EB-4837-811D-9FACAF3AB582}" srcId="{2A050798-4FB3-476D-9E7E-E8EEABFC08C5}" destId="{35515A3A-F239-4C0F-9604-CBB472B64885}" srcOrd="1" destOrd="0" parTransId="{43A4A7E4-F060-4A1C-9419-F100AE288133}" sibTransId="{03D937D1-51EB-45E8-8AA2-60A4160BFDEA}"/>
    <dgm:cxn modelId="{30DD399A-7FB6-4764-A929-879386B06285}" type="presOf" srcId="{2A050798-4FB3-476D-9E7E-E8EEABFC08C5}" destId="{2206C125-E68C-4DAC-B726-A9FCD70EEC59}" srcOrd="0" destOrd="0" presId="urn:microsoft.com/office/officeart/2018/2/layout/IconVerticalSolidList"/>
    <dgm:cxn modelId="{5F49DAB4-AC5F-47C2-80AF-9B82B12994A7}" type="presOf" srcId="{35515A3A-F239-4C0F-9604-CBB472B64885}" destId="{17347582-1DB3-4A18-91A9-4E396B0AA779}" srcOrd="0" destOrd="0" presId="urn:microsoft.com/office/officeart/2018/2/layout/IconVerticalSolidList"/>
    <dgm:cxn modelId="{A916D3F9-19EE-4763-98AF-23B9BE067526}" srcId="{2A050798-4FB3-476D-9E7E-E8EEABFC08C5}" destId="{62D6F692-0E5B-48E0-8312-C6FF494AC05C}" srcOrd="0" destOrd="0" parTransId="{4E220BEA-EB01-4286-A269-974B59DC326F}" sibTransId="{50AC47A0-18B1-4514-8DEC-66CBDBB8255B}"/>
    <dgm:cxn modelId="{C8D6CA2A-A3AE-4E92-A669-4F9D8E53FC17}" type="presParOf" srcId="{2206C125-E68C-4DAC-B726-A9FCD70EEC59}" destId="{BEAC3C46-5E53-445C-8E2A-ECC66042E384}" srcOrd="0" destOrd="0" presId="urn:microsoft.com/office/officeart/2018/2/layout/IconVerticalSolidList"/>
    <dgm:cxn modelId="{14BB642E-6951-490B-ACB4-41EB844582D5}" type="presParOf" srcId="{BEAC3C46-5E53-445C-8E2A-ECC66042E384}" destId="{55330C29-9FF6-40FA-82F1-7D1586D6F0CC}" srcOrd="0" destOrd="0" presId="urn:microsoft.com/office/officeart/2018/2/layout/IconVerticalSolidList"/>
    <dgm:cxn modelId="{5EB0381B-65D2-4EAC-951C-C418CA18DCE4}" type="presParOf" srcId="{BEAC3C46-5E53-445C-8E2A-ECC66042E384}" destId="{34248D3D-7370-4DE1-B01F-389017697D2A}" srcOrd="1" destOrd="0" presId="urn:microsoft.com/office/officeart/2018/2/layout/IconVerticalSolidList"/>
    <dgm:cxn modelId="{2DEA74AF-8CE3-49CF-A049-CA4D50C8F474}" type="presParOf" srcId="{BEAC3C46-5E53-445C-8E2A-ECC66042E384}" destId="{081463DE-EEF9-430D-98A4-A34E64181D5D}" srcOrd="2" destOrd="0" presId="urn:microsoft.com/office/officeart/2018/2/layout/IconVerticalSolidList"/>
    <dgm:cxn modelId="{B00467A7-EA39-462B-ABB2-7775CB7B85C9}" type="presParOf" srcId="{BEAC3C46-5E53-445C-8E2A-ECC66042E384}" destId="{29D9E6B3-3748-4CF4-AA78-7F45DBE9D5F2}" srcOrd="3" destOrd="0" presId="urn:microsoft.com/office/officeart/2018/2/layout/IconVerticalSolidList"/>
    <dgm:cxn modelId="{8AA0DD9D-57C3-49AF-9E69-C8AF8A713862}" type="presParOf" srcId="{2206C125-E68C-4DAC-B726-A9FCD70EEC59}" destId="{7A396870-D271-4B6D-8C79-944A86553B48}" srcOrd="1" destOrd="0" presId="urn:microsoft.com/office/officeart/2018/2/layout/IconVerticalSolidList"/>
    <dgm:cxn modelId="{B98C3255-31B5-489B-B32C-660E39AC3E94}" type="presParOf" srcId="{2206C125-E68C-4DAC-B726-A9FCD70EEC59}" destId="{5BD55453-4FF4-4BBC-9533-19035C1A8DA0}" srcOrd="2" destOrd="0" presId="urn:microsoft.com/office/officeart/2018/2/layout/IconVerticalSolidList"/>
    <dgm:cxn modelId="{5987CA2F-7237-4A31-96B0-62DAA8F4430E}" type="presParOf" srcId="{5BD55453-4FF4-4BBC-9533-19035C1A8DA0}" destId="{2B52CDB3-B844-47FE-B395-18901B94358B}" srcOrd="0" destOrd="0" presId="urn:microsoft.com/office/officeart/2018/2/layout/IconVerticalSolidList"/>
    <dgm:cxn modelId="{01A59E88-8A35-4A1C-887B-E884E031875E}" type="presParOf" srcId="{5BD55453-4FF4-4BBC-9533-19035C1A8DA0}" destId="{7A3ACEF1-2244-41EA-B585-6F9F72C072A3}" srcOrd="1" destOrd="0" presId="urn:microsoft.com/office/officeart/2018/2/layout/IconVerticalSolidList"/>
    <dgm:cxn modelId="{39D05D80-4D22-4A7B-91E8-96D79DB0EBB9}" type="presParOf" srcId="{5BD55453-4FF4-4BBC-9533-19035C1A8DA0}" destId="{D23AF8EC-69BA-46FB-BE0D-C4E3813A7AE9}" srcOrd="2" destOrd="0" presId="urn:microsoft.com/office/officeart/2018/2/layout/IconVerticalSolidList"/>
    <dgm:cxn modelId="{E8F5FD4E-F492-43D6-B4CE-8CFDB4854935}" type="presParOf" srcId="{5BD55453-4FF4-4BBC-9533-19035C1A8DA0}" destId="{17347582-1DB3-4A18-91A9-4E396B0AA77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C1425F-D6B4-4C96-BA8C-E11190766B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1FF088A-372B-4D36-8B65-DBDCE702328C}">
      <dgm:prSet/>
      <dgm:spPr/>
      <dgm:t>
        <a:bodyPr/>
        <a:lstStyle/>
        <a:p>
          <a:r>
            <a:rPr lang="en-US" b="1" i="1"/>
            <a:t>Emotional interventions </a:t>
          </a:r>
          <a:r>
            <a:rPr lang="en-US"/>
            <a:t>are designed to regulate both positive and negative emotions so that neither serves as a trigger for relapse. </a:t>
          </a:r>
        </a:p>
      </dgm:t>
    </dgm:pt>
    <dgm:pt modelId="{F5CCFCF3-2E37-455E-A269-03CDF540E083}" type="parTrans" cxnId="{62F13A62-4EB1-40DF-ACDC-DA9F8DB711B2}">
      <dgm:prSet/>
      <dgm:spPr/>
      <dgm:t>
        <a:bodyPr/>
        <a:lstStyle/>
        <a:p>
          <a:endParaRPr lang="en-US"/>
        </a:p>
      </dgm:t>
    </dgm:pt>
    <dgm:pt modelId="{A8FD9162-381C-4A35-AB9A-D1979BB78323}" type="sibTrans" cxnId="{62F13A62-4EB1-40DF-ACDC-DA9F8DB711B2}">
      <dgm:prSet/>
      <dgm:spPr/>
      <dgm:t>
        <a:bodyPr/>
        <a:lstStyle/>
        <a:p>
          <a:endParaRPr lang="en-US"/>
        </a:p>
      </dgm:t>
    </dgm:pt>
    <dgm:pt modelId="{FC3B96ED-E3BC-4AFC-9FFE-D0BE174E619C}">
      <dgm:prSet/>
      <dgm:spPr/>
      <dgm:t>
        <a:bodyPr/>
        <a:lstStyle/>
        <a:p>
          <a:r>
            <a:rPr lang="en-US"/>
            <a:t>Through cognitive strategies, clients may be taught to stay with the feeling while reviewing to themselves (preferably verbalizing out loud) the list of things they have already accomplished to stay sober</a:t>
          </a:r>
        </a:p>
      </dgm:t>
    </dgm:pt>
    <dgm:pt modelId="{CC21AED6-664D-41C5-BFA4-F4AD0187B0BD}" type="parTrans" cxnId="{11F7A1F4-F6EA-472B-8C4A-419475C28913}">
      <dgm:prSet/>
      <dgm:spPr/>
      <dgm:t>
        <a:bodyPr/>
        <a:lstStyle/>
        <a:p>
          <a:endParaRPr lang="en-US"/>
        </a:p>
      </dgm:t>
    </dgm:pt>
    <dgm:pt modelId="{3AFAAADD-524B-4A3E-A450-12668C922987}" type="sibTrans" cxnId="{11F7A1F4-F6EA-472B-8C4A-419475C28913}">
      <dgm:prSet/>
      <dgm:spPr/>
      <dgm:t>
        <a:bodyPr/>
        <a:lstStyle/>
        <a:p>
          <a:endParaRPr lang="en-US"/>
        </a:p>
      </dgm:t>
    </dgm:pt>
    <dgm:pt modelId="{CD1FB1F1-95C0-48D9-9BD6-61371F6FE02C}" type="pres">
      <dgm:prSet presAssocID="{37C1425F-D6B4-4C96-BA8C-E11190766B61}" presName="root" presStyleCnt="0">
        <dgm:presLayoutVars>
          <dgm:dir/>
          <dgm:resizeHandles val="exact"/>
        </dgm:presLayoutVars>
      </dgm:prSet>
      <dgm:spPr/>
    </dgm:pt>
    <dgm:pt modelId="{393BC0E2-4173-4702-93D1-2709C891C9C4}" type="pres">
      <dgm:prSet presAssocID="{F1FF088A-372B-4D36-8B65-DBDCE702328C}" presName="compNode" presStyleCnt="0"/>
      <dgm:spPr/>
    </dgm:pt>
    <dgm:pt modelId="{DD709E9E-43EC-4533-A85A-EC1B2B64759A}" type="pres">
      <dgm:prSet presAssocID="{F1FF088A-372B-4D36-8B65-DBDCE702328C}" presName="bgRect" presStyleLbl="bgShp" presStyleIdx="0" presStyleCnt="2"/>
      <dgm:spPr/>
    </dgm:pt>
    <dgm:pt modelId="{326BD505-8BDD-49CA-8D7B-BB781954F706}" type="pres">
      <dgm:prSet presAssocID="{F1FF088A-372B-4D36-8B65-DBDCE702328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rain in head"/>
        </a:ext>
      </dgm:extLst>
    </dgm:pt>
    <dgm:pt modelId="{361FEA5E-973F-4995-A717-3396BF82282B}" type="pres">
      <dgm:prSet presAssocID="{F1FF088A-372B-4D36-8B65-DBDCE702328C}" presName="spaceRect" presStyleCnt="0"/>
      <dgm:spPr/>
    </dgm:pt>
    <dgm:pt modelId="{CFC2C9BE-B774-4949-91C5-58EAE1BA5C16}" type="pres">
      <dgm:prSet presAssocID="{F1FF088A-372B-4D36-8B65-DBDCE702328C}" presName="parTx" presStyleLbl="revTx" presStyleIdx="0" presStyleCnt="2">
        <dgm:presLayoutVars>
          <dgm:chMax val="0"/>
          <dgm:chPref val="0"/>
        </dgm:presLayoutVars>
      </dgm:prSet>
      <dgm:spPr/>
    </dgm:pt>
    <dgm:pt modelId="{8056BACB-CC02-4528-9EAF-CCFAE5133210}" type="pres">
      <dgm:prSet presAssocID="{A8FD9162-381C-4A35-AB9A-D1979BB78323}" presName="sibTrans" presStyleCnt="0"/>
      <dgm:spPr/>
    </dgm:pt>
    <dgm:pt modelId="{F6530CA2-357B-4A37-A22A-324BEA174B65}" type="pres">
      <dgm:prSet presAssocID="{FC3B96ED-E3BC-4AFC-9FFE-D0BE174E619C}" presName="compNode" presStyleCnt="0"/>
      <dgm:spPr/>
    </dgm:pt>
    <dgm:pt modelId="{4CA91F6E-D267-4EBD-939B-92A750D71E38}" type="pres">
      <dgm:prSet presAssocID="{FC3B96ED-E3BC-4AFC-9FFE-D0BE174E619C}" presName="bgRect" presStyleLbl="bgShp" presStyleIdx="1" presStyleCnt="2"/>
      <dgm:spPr/>
    </dgm:pt>
    <dgm:pt modelId="{92640D1E-EC4C-41B2-8056-F72FBA4DECDB}" type="pres">
      <dgm:prSet presAssocID="{FC3B96ED-E3BC-4AFC-9FFE-D0BE174E619C}"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ead with Gears"/>
        </a:ext>
      </dgm:extLst>
    </dgm:pt>
    <dgm:pt modelId="{862C6403-713A-45C8-BB3F-85F64C645D08}" type="pres">
      <dgm:prSet presAssocID="{FC3B96ED-E3BC-4AFC-9FFE-D0BE174E619C}" presName="spaceRect" presStyleCnt="0"/>
      <dgm:spPr/>
    </dgm:pt>
    <dgm:pt modelId="{1AFD176F-C94F-4D13-BA02-AE91B6AFD45A}" type="pres">
      <dgm:prSet presAssocID="{FC3B96ED-E3BC-4AFC-9FFE-D0BE174E619C}" presName="parTx" presStyleLbl="revTx" presStyleIdx="1" presStyleCnt="2">
        <dgm:presLayoutVars>
          <dgm:chMax val="0"/>
          <dgm:chPref val="0"/>
        </dgm:presLayoutVars>
      </dgm:prSet>
      <dgm:spPr/>
    </dgm:pt>
  </dgm:ptLst>
  <dgm:cxnLst>
    <dgm:cxn modelId="{62F13A62-4EB1-40DF-ACDC-DA9F8DB711B2}" srcId="{37C1425F-D6B4-4C96-BA8C-E11190766B61}" destId="{F1FF088A-372B-4D36-8B65-DBDCE702328C}" srcOrd="0" destOrd="0" parTransId="{F5CCFCF3-2E37-455E-A269-03CDF540E083}" sibTransId="{A8FD9162-381C-4A35-AB9A-D1979BB78323}"/>
    <dgm:cxn modelId="{5DBAD27C-7F4F-4A92-B868-636FCBF67FE7}" type="presOf" srcId="{37C1425F-D6B4-4C96-BA8C-E11190766B61}" destId="{CD1FB1F1-95C0-48D9-9BD6-61371F6FE02C}" srcOrd="0" destOrd="0" presId="urn:microsoft.com/office/officeart/2018/2/layout/IconVerticalSolidList"/>
    <dgm:cxn modelId="{7C331B9E-9D0E-4606-A8AD-447D2AA765B4}" type="presOf" srcId="{F1FF088A-372B-4D36-8B65-DBDCE702328C}" destId="{CFC2C9BE-B774-4949-91C5-58EAE1BA5C16}" srcOrd="0" destOrd="0" presId="urn:microsoft.com/office/officeart/2018/2/layout/IconVerticalSolidList"/>
    <dgm:cxn modelId="{FC55B8A7-B457-416A-AE8A-CDFA0E8259E8}" type="presOf" srcId="{FC3B96ED-E3BC-4AFC-9FFE-D0BE174E619C}" destId="{1AFD176F-C94F-4D13-BA02-AE91B6AFD45A}" srcOrd="0" destOrd="0" presId="urn:microsoft.com/office/officeart/2018/2/layout/IconVerticalSolidList"/>
    <dgm:cxn modelId="{11F7A1F4-F6EA-472B-8C4A-419475C28913}" srcId="{37C1425F-D6B4-4C96-BA8C-E11190766B61}" destId="{FC3B96ED-E3BC-4AFC-9FFE-D0BE174E619C}" srcOrd="1" destOrd="0" parTransId="{CC21AED6-664D-41C5-BFA4-F4AD0187B0BD}" sibTransId="{3AFAAADD-524B-4A3E-A450-12668C922987}"/>
    <dgm:cxn modelId="{FD7F1425-7224-4DF7-A903-71E244CBC6E6}" type="presParOf" srcId="{CD1FB1F1-95C0-48D9-9BD6-61371F6FE02C}" destId="{393BC0E2-4173-4702-93D1-2709C891C9C4}" srcOrd="0" destOrd="0" presId="urn:microsoft.com/office/officeart/2018/2/layout/IconVerticalSolidList"/>
    <dgm:cxn modelId="{67A2C132-9423-400A-8FD7-8DE52862B297}" type="presParOf" srcId="{393BC0E2-4173-4702-93D1-2709C891C9C4}" destId="{DD709E9E-43EC-4533-A85A-EC1B2B64759A}" srcOrd="0" destOrd="0" presId="urn:microsoft.com/office/officeart/2018/2/layout/IconVerticalSolidList"/>
    <dgm:cxn modelId="{E687A0E7-1BE2-4179-AC9B-50F858121E5B}" type="presParOf" srcId="{393BC0E2-4173-4702-93D1-2709C891C9C4}" destId="{326BD505-8BDD-49CA-8D7B-BB781954F706}" srcOrd="1" destOrd="0" presId="urn:microsoft.com/office/officeart/2018/2/layout/IconVerticalSolidList"/>
    <dgm:cxn modelId="{1580A85E-6F1F-4D59-9839-A1284AA69A9F}" type="presParOf" srcId="{393BC0E2-4173-4702-93D1-2709C891C9C4}" destId="{361FEA5E-973F-4995-A717-3396BF82282B}" srcOrd="2" destOrd="0" presId="urn:microsoft.com/office/officeart/2018/2/layout/IconVerticalSolidList"/>
    <dgm:cxn modelId="{76118295-81FD-43E4-8BB7-D85E551A9304}" type="presParOf" srcId="{393BC0E2-4173-4702-93D1-2709C891C9C4}" destId="{CFC2C9BE-B774-4949-91C5-58EAE1BA5C16}" srcOrd="3" destOrd="0" presId="urn:microsoft.com/office/officeart/2018/2/layout/IconVerticalSolidList"/>
    <dgm:cxn modelId="{81A8B447-7B0E-48A8-A7C5-483F33A3D37A}" type="presParOf" srcId="{CD1FB1F1-95C0-48D9-9BD6-61371F6FE02C}" destId="{8056BACB-CC02-4528-9EAF-CCFAE5133210}" srcOrd="1" destOrd="0" presId="urn:microsoft.com/office/officeart/2018/2/layout/IconVerticalSolidList"/>
    <dgm:cxn modelId="{C186117A-8DBE-46FC-B84A-AA0BAB16D741}" type="presParOf" srcId="{CD1FB1F1-95C0-48D9-9BD6-61371F6FE02C}" destId="{F6530CA2-357B-4A37-A22A-324BEA174B65}" srcOrd="2" destOrd="0" presId="urn:microsoft.com/office/officeart/2018/2/layout/IconVerticalSolidList"/>
    <dgm:cxn modelId="{2BAAD904-C6AF-415C-9FCB-1B3194621473}" type="presParOf" srcId="{F6530CA2-357B-4A37-A22A-324BEA174B65}" destId="{4CA91F6E-D267-4EBD-939B-92A750D71E38}" srcOrd="0" destOrd="0" presId="urn:microsoft.com/office/officeart/2018/2/layout/IconVerticalSolidList"/>
    <dgm:cxn modelId="{384F9091-D166-455F-951B-877A605041EB}" type="presParOf" srcId="{F6530CA2-357B-4A37-A22A-324BEA174B65}" destId="{92640D1E-EC4C-41B2-8056-F72FBA4DECDB}" srcOrd="1" destOrd="0" presId="urn:microsoft.com/office/officeart/2018/2/layout/IconVerticalSolidList"/>
    <dgm:cxn modelId="{47EF02FE-0736-456E-AA88-7E5C29E794FE}" type="presParOf" srcId="{F6530CA2-357B-4A37-A22A-324BEA174B65}" destId="{862C6403-713A-45C8-BB3F-85F64C645D08}" srcOrd="2" destOrd="0" presId="urn:microsoft.com/office/officeart/2018/2/layout/IconVerticalSolidList"/>
    <dgm:cxn modelId="{4D46D3BA-FF98-4390-AB37-FB2CED53D3B3}" type="presParOf" srcId="{F6530CA2-357B-4A37-A22A-324BEA174B65}" destId="{1AFD176F-C94F-4D13-BA02-AE91B6AFD45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D1C53DA-DA9E-4E5E-9796-C571D8CF3937}"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6D225E4-7A1E-490F-B729-17E723344F99}">
      <dgm:prSet/>
      <dgm:spPr/>
      <dgm:t>
        <a:bodyPr/>
        <a:lstStyle/>
        <a:p>
          <a:r>
            <a:rPr lang="en-US"/>
            <a:t>Contingency management (CM) makes use of external incentives or tangible reinforcers (namely, vouchers redeemable for goods and services, e.g., groceries, public transportation, movie theater tickets) that are contingent on the client meeting predetermined treatment goals (or target behaviors), such as submitting drug-free urine specimens and arriving to counseling on time. </a:t>
          </a:r>
        </a:p>
      </dgm:t>
    </dgm:pt>
    <dgm:pt modelId="{31B5A4DB-45AE-40E2-A47E-9F05FDDCF2CD}" type="parTrans" cxnId="{BF014CC8-9567-44DD-AAAB-AB4C5E3DD28F}">
      <dgm:prSet/>
      <dgm:spPr/>
      <dgm:t>
        <a:bodyPr/>
        <a:lstStyle/>
        <a:p>
          <a:endParaRPr lang="en-US"/>
        </a:p>
      </dgm:t>
    </dgm:pt>
    <dgm:pt modelId="{AE2FC899-9E48-459C-9235-D7368E4E7F63}" type="sibTrans" cxnId="{BF014CC8-9567-44DD-AAAB-AB4C5E3DD28F}">
      <dgm:prSet/>
      <dgm:spPr/>
      <dgm:t>
        <a:bodyPr/>
        <a:lstStyle/>
        <a:p>
          <a:endParaRPr lang="en-US"/>
        </a:p>
      </dgm:t>
    </dgm:pt>
    <dgm:pt modelId="{B185AD29-DA2A-46EB-A320-21FE91D73306}">
      <dgm:prSet/>
      <dgm:spPr/>
      <dgm:t>
        <a:bodyPr/>
        <a:lstStyle/>
        <a:p>
          <a:r>
            <a:rPr lang="en-US"/>
            <a:t>Reinforcing positive, nonsubstance behaviors is particularly important early in treatment and recovery. Capuzzi P 165</a:t>
          </a:r>
        </a:p>
      </dgm:t>
    </dgm:pt>
    <dgm:pt modelId="{18437F4D-E9B3-40F5-9B9E-06097FE0BC67}" type="parTrans" cxnId="{533D75AD-C8B1-49D1-9E5A-5E9730F8450C}">
      <dgm:prSet/>
      <dgm:spPr/>
      <dgm:t>
        <a:bodyPr/>
        <a:lstStyle/>
        <a:p>
          <a:endParaRPr lang="en-US"/>
        </a:p>
      </dgm:t>
    </dgm:pt>
    <dgm:pt modelId="{54CEE8B6-44FB-4B12-BA53-7C9A793A4154}" type="sibTrans" cxnId="{533D75AD-C8B1-49D1-9E5A-5E9730F8450C}">
      <dgm:prSet/>
      <dgm:spPr/>
      <dgm:t>
        <a:bodyPr/>
        <a:lstStyle/>
        <a:p>
          <a:endParaRPr lang="en-US"/>
        </a:p>
      </dgm:t>
    </dgm:pt>
    <dgm:pt modelId="{99AF7F8C-9894-4165-A216-5A766B85DE03}" type="pres">
      <dgm:prSet presAssocID="{DD1C53DA-DA9E-4E5E-9796-C571D8CF3937}" presName="root" presStyleCnt="0">
        <dgm:presLayoutVars>
          <dgm:dir/>
          <dgm:resizeHandles val="exact"/>
        </dgm:presLayoutVars>
      </dgm:prSet>
      <dgm:spPr/>
    </dgm:pt>
    <dgm:pt modelId="{922AD0A9-A707-4F5F-A43F-733577D44A59}" type="pres">
      <dgm:prSet presAssocID="{26D225E4-7A1E-490F-B729-17E723344F99}" presName="compNode" presStyleCnt="0"/>
      <dgm:spPr/>
    </dgm:pt>
    <dgm:pt modelId="{71AB0F24-D20A-4242-9FA3-F8CDD175CFA6}" type="pres">
      <dgm:prSet presAssocID="{26D225E4-7A1E-490F-B729-17E723344F99}" presName="bgRect" presStyleLbl="bgShp" presStyleIdx="0" presStyleCnt="2"/>
      <dgm:spPr/>
    </dgm:pt>
    <dgm:pt modelId="{49E76EBE-1672-4428-83A3-B7E1909011B5}" type="pres">
      <dgm:prSet presAssocID="{26D225E4-7A1E-490F-B729-17E723344F9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llar"/>
        </a:ext>
      </dgm:extLst>
    </dgm:pt>
    <dgm:pt modelId="{34E2A9E6-F09E-4A8D-8894-D670DC163F77}" type="pres">
      <dgm:prSet presAssocID="{26D225E4-7A1E-490F-B729-17E723344F99}" presName="spaceRect" presStyleCnt="0"/>
      <dgm:spPr/>
    </dgm:pt>
    <dgm:pt modelId="{78BF8118-ED55-46CB-B049-1E0BFEB35994}" type="pres">
      <dgm:prSet presAssocID="{26D225E4-7A1E-490F-B729-17E723344F99}" presName="parTx" presStyleLbl="revTx" presStyleIdx="0" presStyleCnt="2">
        <dgm:presLayoutVars>
          <dgm:chMax val="0"/>
          <dgm:chPref val="0"/>
        </dgm:presLayoutVars>
      </dgm:prSet>
      <dgm:spPr/>
    </dgm:pt>
    <dgm:pt modelId="{B9FC0B5F-8AD6-45D6-A059-429945F87256}" type="pres">
      <dgm:prSet presAssocID="{AE2FC899-9E48-459C-9235-D7368E4E7F63}" presName="sibTrans" presStyleCnt="0"/>
      <dgm:spPr/>
    </dgm:pt>
    <dgm:pt modelId="{C9DFA171-63F2-4035-8A3C-D6D81D34D204}" type="pres">
      <dgm:prSet presAssocID="{B185AD29-DA2A-46EB-A320-21FE91D73306}" presName="compNode" presStyleCnt="0"/>
      <dgm:spPr/>
    </dgm:pt>
    <dgm:pt modelId="{88040A5C-0C3C-444A-8533-D3A2F3734A7F}" type="pres">
      <dgm:prSet presAssocID="{B185AD29-DA2A-46EB-A320-21FE91D73306}" presName="bgRect" presStyleLbl="bgShp" presStyleIdx="1" presStyleCnt="2"/>
      <dgm:spPr/>
    </dgm:pt>
    <dgm:pt modelId="{A87852DA-FB53-4558-84CA-64F23AA6A629}" type="pres">
      <dgm:prSet presAssocID="{B185AD29-DA2A-46EB-A320-21FE91D7330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10C933C4-5F31-44F7-8F34-93D9BE5AA965}" type="pres">
      <dgm:prSet presAssocID="{B185AD29-DA2A-46EB-A320-21FE91D73306}" presName="spaceRect" presStyleCnt="0"/>
      <dgm:spPr/>
    </dgm:pt>
    <dgm:pt modelId="{6B250B3A-ACC9-4A5A-B7DC-A57E814814CC}" type="pres">
      <dgm:prSet presAssocID="{B185AD29-DA2A-46EB-A320-21FE91D73306}" presName="parTx" presStyleLbl="revTx" presStyleIdx="1" presStyleCnt="2">
        <dgm:presLayoutVars>
          <dgm:chMax val="0"/>
          <dgm:chPref val="0"/>
        </dgm:presLayoutVars>
      </dgm:prSet>
      <dgm:spPr/>
    </dgm:pt>
  </dgm:ptLst>
  <dgm:cxnLst>
    <dgm:cxn modelId="{CEE5C15B-B59A-4F1F-BDDD-44B48FCED8DA}" type="presOf" srcId="{26D225E4-7A1E-490F-B729-17E723344F99}" destId="{78BF8118-ED55-46CB-B049-1E0BFEB35994}" srcOrd="0" destOrd="0" presId="urn:microsoft.com/office/officeart/2018/2/layout/IconVerticalSolidList"/>
    <dgm:cxn modelId="{D84D66A5-68A8-490C-9700-6C5163588413}" type="presOf" srcId="{DD1C53DA-DA9E-4E5E-9796-C571D8CF3937}" destId="{99AF7F8C-9894-4165-A216-5A766B85DE03}" srcOrd="0" destOrd="0" presId="urn:microsoft.com/office/officeart/2018/2/layout/IconVerticalSolidList"/>
    <dgm:cxn modelId="{533D75AD-C8B1-49D1-9E5A-5E9730F8450C}" srcId="{DD1C53DA-DA9E-4E5E-9796-C571D8CF3937}" destId="{B185AD29-DA2A-46EB-A320-21FE91D73306}" srcOrd="1" destOrd="0" parTransId="{18437F4D-E9B3-40F5-9B9E-06097FE0BC67}" sibTransId="{54CEE8B6-44FB-4B12-BA53-7C9A793A4154}"/>
    <dgm:cxn modelId="{BF014CC8-9567-44DD-AAAB-AB4C5E3DD28F}" srcId="{DD1C53DA-DA9E-4E5E-9796-C571D8CF3937}" destId="{26D225E4-7A1E-490F-B729-17E723344F99}" srcOrd="0" destOrd="0" parTransId="{31B5A4DB-45AE-40E2-A47E-9F05FDDCF2CD}" sibTransId="{AE2FC899-9E48-459C-9235-D7368E4E7F63}"/>
    <dgm:cxn modelId="{28A322D6-74FC-4FBB-BD34-353CD5249136}" type="presOf" srcId="{B185AD29-DA2A-46EB-A320-21FE91D73306}" destId="{6B250B3A-ACC9-4A5A-B7DC-A57E814814CC}" srcOrd="0" destOrd="0" presId="urn:microsoft.com/office/officeart/2018/2/layout/IconVerticalSolidList"/>
    <dgm:cxn modelId="{3C53CD6C-BD4D-4F46-9B46-E43F10919BB1}" type="presParOf" srcId="{99AF7F8C-9894-4165-A216-5A766B85DE03}" destId="{922AD0A9-A707-4F5F-A43F-733577D44A59}" srcOrd="0" destOrd="0" presId="urn:microsoft.com/office/officeart/2018/2/layout/IconVerticalSolidList"/>
    <dgm:cxn modelId="{B56D1C55-CCAD-4CF6-AA39-531190C290AD}" type="presParOf" srcId="{922AD0A9-A707-4F5F-A43F-733577D44A59}" destId="{71AB0F24-D20A-4242-9FA3-F8CDD175CFA6}" srcOrd="0" destOrd="0" presId="urn:microsoft.com/office/officeart/2018/2/layout/IconVerticalSolidList"/>
    <dgm:cxn modelId="{D7B9823C-DBF4-4C92-A33B-54298BF764EF}" type="presParOf" srcId="{922AD0A9-A707-4F5F-A43F-733577D44A59}" destId="{49E76EBE-1672-4428-83A3-B7E1909011B5}" srcOrd="1" destOrd="0" presId="urn:microsoft.com/office/officeart/2018/2/layout/IconVerticalSolidList"/>
    <dgm:cxn modelId="{DEAF887D-EA14-4BB1-AF60-B7B54C4C93AF}" type="presParOf" srcId="{922AD0A9-A707-4F5F-A43F-733577D44A59}" destId="{34E2A9E6-F09E-4A8D-8894-D670DC163F77}" srcOrd="2" destOrd="0" presId="urn:microsoft.com/office/officeart/2018/2/layout/IconVerticalSolidList"/>
    <dgm:cxn modelId="{32A88ADD-1356-42B9-A3D5-11A5086D0F9B}" type="presParOf" srcId="{922AD0A9-A707-4F5F-A43F-733577D44A59}" destId="{78BF8118-ED55-46CB-B049-1E0BFEB35994}" srcOrd="3" destOrd="0" presId="urn:microsoft.com/office/officeart/2018/2/layout/IconVerticalSolidList"/>
    <dgm:cxn modelId="{30B35054-7BE4-405F-B483-015D670FB1C1}" type="presParOf" srcId="{99AF7F8C-9894-4165-A216-5A766B85DE03}" destId="{B9FC0B5F-8AD6-45D6-A059-429945F87256}" srcOrd="1" destOrd="0" presId="urn:microsoft.com/office/officeart/2018/2/layout/IconVerticalSolidList"/>
    <dgm:cxn modelId="{1784C26C-C863-40F5-A4F4-8B60C56E353D}" type="presParOf" srcId="{99AF7F8C-9894-4165-A216-5A766B85DE03}" destId="{C9DFA171-63F2-4035-8A3C-D6D81D34D204}" srcOrd="2" destOrd="0" presId="urn:microsoft.com/office/officeart/2018/2/layout/IconVerticalSolidList"/>
    <dgm:cxn modelId="{C75DE18E-EC0D-40EE-8A45-9C086746B9A6}" type="presParOf" srcId="{C9DFA171-63F2-4035-8A3C-D6D81D34D204}" destId="{88040A5C-0C3C-444A-8533-D3A2F3734A7F}" srcOrd="0" destOrd="0" presId="urn:microsoft.com/office/officeart/2018/2/layout/IconVerticalSolidList"/>
    <dgm:cxn modelId="{EC5A0D29-0F23-4740-97D8-42B36A045CE6}" type="presParOf" srcId="{C9DFA171-63F2-4035-8A3C-D6D81D34D204}" destId="{A87852DA-FB53-4558-84CA-64F23AA6A629}" srcOrd="1" destOrd="0" presId="urn:microsoft.com/office/officeart/2018/2/layout/IconVerticalSolidList"/>
    <dgm:cxn modelId="{2C209952-6FA3-4C61-80C5-3220BB63BB6C}" type="presParOf" srcId="{C9DFA171-63F2-4035-8A3C-D6D81D34D204}" destId="{10C933C4-5F31-44F7-8F34-93D9BE5AA965}" srcOrd="2" destOrd="0" presId="urn:microsoft.com/office/officeart/2018/2/layout/IconVerticalSolidList"/>
    <dgm:cxn modelId="{44E34284-332F-4E5E-8615-A0B2AEC67250}" type="presParOf" srcId="{C9DFA171-63F2-4035-8A3C-D6D81D34D204}" destId="{6B250B3A-ACC9-4A5A-B7DC-A57E814814C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F3BB3B8-D9D2-4DCF-BC4B-EB6AE4A8DBAD}" type="doc">
      <dgm:prSet loTypeId="urn:microsoft.com/office/officeart/2005/8/layout/process4" loCatId="process" qsTypeId="urn:microsoft.com/office/officeart/2005/8/quickstyle/simple1" qsCatId="simple" csTypeId="urn:microsoft.com/office/officeart/2005/8/colors/colorful5" csCatId="colorful"/>
      <dgm:spPr/>
      <dgm:t>
        <a:bodyPr/>
        <a:lstStyle/>
        <a:p>
          <a:endParaRPr lang="en-US"/>
        </a:p>
      </dgm:t>
    </dgm:pt>
    <dgm:pt modelId="{74C11C0A-ACDC-47D0-B5E8-AA35AEC8BDD7}">
      <dgm:prSet/>
      <dgm:spPr/>
      <dgm:t>
        <a:bodyPr/>
        <a:lstStyle/>
        <a:p>
          <a:r>
            <a:rPr lang="en-US" b="1" i="1"/>
            <a:t>Behavior contracting </a:t>
          </a:r>
          <a:r>
            <a:rPr lang="en-US"/>
            <a:t>itself (apart from the use of prize incentives or vouchers) can be implemented with minimal or no cost to the counselor or agency. </a:t>
          </a:r>
        </a:p>
      </dgm:t>
    </dgm:pt>
    <dgm:pt modelId="{2257A3FF-3650-4D91-87E5-5A186838DAF7}" type="parTrans" cxnId="{29489F96-3693-4D01-98C8-F21F00BF4799}">
      <dgm:prSet/>
      <dgm:spPr/>
      <dgm:t>
        <a:bodyPr/>
        <a:lstStyle/>
        <a:p>
          <a:endParaRPr lang="en-US"/>
        </a:p>
      </dgm:t>
    </dgm:pt>
    <dgm:pt modelId="{9F997D6F-3CEB-4868-9975-629BC505AB83}" type="sibTrans" cxnId="{29489F96-3693-4D01-98C8-F21F00BF4799}">
      <dgm:prSet/>
      <dgm:spPr/>
      <dgm:t>
        <a:bodyPr/>
        <a:lstStyle/>
        <a:p>
          <a:endParaRPr lang="en-US"/>
        </a:p>
      </dgm:t>
    </dgm:pt>
    <dgm:pt modelId="{FFF50D0F-0293-48FA-8458-E15CECC801C7}">
      <dgm:prSet/>
      <dgm:spPr/>
      <dgm:t>
        <a:bodyPr/>
        <a:lstStyle/>
        <a:p>
          <a:r>
            <a:rPr lang="en-US"/>
            <a:t>It is advised that the contracts be written (even at times on a scrap piece of paper), the intended behavior clearly described, the targeted date of task completion specified, and both the incentive and the consequence for not abiding by the contract clarified. </a:t>
          </a:r>
        </a:p>
      </dgm:t>
    </dgm:pt>
    <dgm:pt modelId="{CF5AFCA7-505D-4F91-87CE-FA58B4738F78}" type="parTrans" cxnId="{9F94C7F4-80C6-46F0-9EC1-E4FED33102A4}">
      <dgm:prSet/>
      <dgm:spPr/>
      <dgm:t>
        <a:bodyPr/>
        <a:lstStyle/>
        <a:p>
          <a:endParaRPr lang="en-US"/>
        </a:p>
      </dgm:t>
    </dgm:pt>
    <dgm:pt modelId="{ABAEDC05-0B35-4E33-B2D7-61EA554F1DE8}" type="sibTrans" cxnId="{9F94C7F4-80C6-46F0-9EC1-E4FED33102A4}">
      <dgm:prSet/>
      <dgm:spPr/>
      <dgm:t>
        <a:bodyPr/>
        <a:lstStyle/>
        <a:p>
          <a:endParaRPr lang="en-US"/>
        </a:p>
      </dgm:t>
    </dgm:pt>
    <dgm:pt modelId="{9517118C-A3B7-4A76-A490-BBB963C3B85E}">
      <dgm:prSet/>
      <dgm:spPr/>
      <dgm:t>
        <a:bodyPr/>
        <a:lstStyle/>
        <a:p>
          <a:r>
            <a:rPr lang="en-US"/>
            <a:t>Capuzzi P 165</a:t>
          </a:r>
        </a:p>
      </dgm:t>
    </dgm:pt>
    <dgm:pt modelId="{6E970733-6D75-489F-8743-AFD13FBB7C0E}" type="parTrans" cxnId="{769EF190-FDF7-447F-A957-A264AFC75ACD}">
      <dgm:prSet/>
      <dgm:spPr/>
      <dgm:t>
        <a:bodyPr/>
        <a:lstStyle/>
        <a:p>
          <a:endParaRPr lang="en-US"/>
        </a:p>
      </dgm:t>
    </dgm:pt>
    <dgm:pt modelId="{B40DE58B-2FFE-40A2-B8E6-17C306F7AAEA}" type="sibTrans" cxnId="{769EF190-FDF7-447F-A957-A264AFC75ACD}">
      <dgm:prSet/>
      <dgm:spPr/>
      <dgm:t>
        <a:bodyPr/>
        <a:lstStyle/>
        <a:p>
          <a:endParaRPr lang="en-US"/>
        </a:p>
      </dgm:t>
    </dgm:pt>
    <dgm:pt modelId="{5DFBF49B-D1FF-4597-9650-2C2F732B8CCE}" type="pres">
      <dgm:prSet presAssocID="{1F3BB3B8-D9D2-4DCF-BC4B-EB6AE4A8DBAD}" presName="Name0" presStyleCnt="0">
        <dgm:presLayoutVars>
          <dgm:dir/>
          <dgm:animLvl val="lvl"/>
          <dgm:resizeHandles val="exact"/>
        </dgm:presLayoutVars>
      </dgm:prSet>
      <dgm:spPr/>
    </dgm:pt>
    <dgm:pt modelId="{58045784-E617-4E3C-8E6E-75BF00735590}" type="pres">
      <dgm:prSet presAssocID="{9517118C-A3B7-4A76-A490-BBB963C3B85E}" presName="boxAndChildren" presStyleCnt="0"/>
      <dgm:spPr/>
    </dgm:pt>
    <dgm:pt modelId="{F4EA7809-EDAB-4881-9B9F-18803FCB4731}" type="pres">
      <dgm:prSet presAssocID="{9517118C-A3B7-4A76-A490-BBB963C3B85E}" presName="parentTextBox" presStyleLbl="node1" presStyleIdx="0" presStyleCnt="3"/>
      <dgm:spPr/>
    </dgm:pt>
    <dgm:pt modelId="{DBB178E6-1513-4D7D-B1C2-FAEC87F92E6E}" type="pres">
      <dgm:prSet presAssocID="{ABAEDC05-0B35-4E33-B2D7-61EA554F1DE8}" presName="sp" presStyleCnt="0"/>
      <dgm:spPr/>
    </dgm:pt>
    <dgm:pt modelId="{96FF8E4E-7E4D-45EC-AC7F-BD03A75FE016}" type="pres">
      <dgm:prSet presAssocID="{FFF50D0F-0293-48FA-8458-E15CECC801C7}" presName="arrowAndChildren" presStyleCnt="0"/>
      <dgm:spPr/>
    </dgm:pt>
    <dgm:pt modelId="{E5D17452-0792-47E1-B0C4-2268BB612216}" type="pres">
      <dgm:prSet presAssocID="{FFF50D0F-0293-48FA-8458-E15CECC801C7}" presName="parentTextArrow" presStyleLbl="node1" presStyleIdx="1" presStyleCnt="3"/>
      <dgm:spPr/>
    </dgm:pt>
    <dgm:pt modelId="{17E63C0F-1E37-40F3-9E7E-697AE624D768}" type="pres">
      <dgm:prSet presAssocID="{9F997D6F-3CEB-4868-9975-629BC505AB83}" presName="sp" presStyleCnt="0"/>
      <dgm:spPr/>
    </dgm:pt>
    <dgm:pt modelId="{7187A03D-64C7-4E04-BCB2-770A31912BD2}" type="pres">
      <dgm:prSet presAssocID="{74C11C0A-ACDC-47D0-B5E8-AA35AEC8BDD7}" presName="arrowAndChildren" presStyleCnt="0"/>
      <dgm:spPr/>
    </dgm:pt>
    <dgm:pt modelId="{B229F8C7-5BDD-49D4-836F-93F26CB968AD}" type="pres">
      <dgm:prSet presAssocID="{74C11C0A-ACDC-47D0-B5E8-AA35AEC8BDD7}" presName="parentTextArrow" presStyleLbl="node1" presStyleIdx="2" presStyleCnt="3"/>
      <dgm:spPr/>
    </dgm:pt>
  </dgm:ptLst>
  <dgm:cxnLst>
    <dgm:cxn modelId="{8CCCE315-7972-4D5C-9959-11080F358F5A}" type="presOf" srcId="{74C11C0A-ACDC-47D0-B5E8-AA35AEC8BDD7}" destId="{B229F8C7-5BDD-49D4-836F-93F26CB968AD}" srcOrd="0" destOrd="0" presId="urn:microsoft.com/office/officeart/2005/8/layout/process4"/>
    <dgm:cxn modelId="{22237817-F2CA-47F0-9F5E-00DB16964A8C}" type="presOf" srcId="{FFF50D0F-0293-48FA-8458-E15CECC801C7}" destId="{E5D17452-0792-47E1-B0C4-2268BB612216}" srcOrd="0" destOrd="0" presId="urn:microsoft.com/office/officeart/2005/8/layout/process4"/>
    <dgm:cxn modelId="{769EF190-FDF7-447F-A957-A264AFC75ACD}" srcId="{1F3BB3B8-D9D2-4DCF-BC4B-EB6AE4A8DBAD}" destId="{9517118C-A3B7-4A76-A490-BBB963C3B85E}" srcOrd="2" destOrd="0" parTransId="{6E970733-6D75-489F-8743-AFD13FBB7C0E}" sibTransId="{B40DE58B-2FFE-40A2-B8E6-17C306F7AAEA}"/>
    <dgm:cxn modelId="{29489F96-3693-4D01-98C8-F21F00BF4799}" srcId="{1F3BB3B8-D9D2-4DCF-BC4B-EB6AE4A8DBAD}" destId="{74C11C0A-ACDC-47D0-B5E8-AA35AEC8BDD7}" srcOrd="0" destOrd="0" parTransId="{2257A3FF-3650-4D91-87E5-5A186838DAF7}" sibTransId="{9F997D6F-3CEB-4868-9975-629BC505AB83}"/>
    <dgm:cxn modelId="{4E04BBA8-19FD-4365-8B0A-6669631A858A}" type="presOf" srcId="{9517118C-A3B7-4A76-A490-BBB963C3B85E}" destId="{F4EA7809-EDAB-4881-9B9F-18803FCB4731}" srcOrd="0" destOrd="0" presId="urn:microsoft.com/office/officeart/2005/8/layout/process4"/>
    <dgm:cxn modelId="{65A382D2-8E3D-4067-A97B-8D4EF2960075}" type="presOf" srcId="{1F3BB3B8-D9D2-4DCF-BC4B-EB6AE4A8DBAD}" destId="{5DFBF49B-D1FF-4597-9650-2C2F732B8CCE}" srcOrd="0" destOrd="0" presId="urn:microsoft.com/office/officeart/2005/8/layout/process4"/>
    <dgm:cxn modelId="{9F94C7F4-80C6-46F0-9EC1-E4FED33102A4}" srcId="{1F3BB3B8-D9D2-4DCF-BC4B-EB6AE4A8DBAD}" destId="{FFF50D0F-0293-48FA-8458-E15CECC801C7}" srcOrd="1" destOrd="0" parTransId="{CF5AFCA7-505D-4F91-87CE-FA58B4738F78}" sibTransId="{ABAEDC05-0B35-4E33-B2D7-61EA554F1DE8}"/>
    <dgm:cxn modelId="{4FF62EB5-D6E9-40E8-A7B0-ECD4788093F4}" type="presParOf" srcId="{5DFBF49B-D1FF-4597-9650-2C2F732B8CCE}" destId="{58045784-E617-4E3C-8E6E-75BF00735590}" srcOrd="0" destOrd="0" presId="urn:microsoft.com/office/officeart/2005/8/layout/process4"/>
    <dgm:cxn modelId="{5E0756AD-D254-4DE8-AE76-1C7D10C4141E}" type="presParOf" srcId="{58045784-E617-4E3C-8E6E-75BF00735590}" destId="{F4EA7809-EDAB-4881-9B9F-18803FCB4731}" srcOrd="0" destOrd="0" presId="urn:microsoft.com/office/officeart/2005/8/layout/process4"/>
    <dgm:cxn modelId="{D6CD987A-A059-4F1A-9682-DF89796F7040}" type="presParOf" srcId="{5DFBF49B-D1FF-4597-9650-2C2F732B8CCE}" destId="{DBB178E6-1513-4D7D-B1C2-FAEC87F92E6E}" srcOrd="1" destOrd="0" presId="urn:microsoft.com/office/officeart/2005/8/layout/process4"/>
    <dgm:cxn modelId="{29BB26F2-C8C4-4D8D-B966-B6600C4F978E}" type="presParOf" srcId="{5DFBF49B-D1FF-4597-9650-2C2F732B8CCE}" destId="{96FF8E4E-7E4D-45EC-AC7F-BD03A75FE016}" srcOrd="2" destOrd="0" presId="urn:microsoft.com/office/officeart/2005/8/layout/process4"/>
    <dgm:cxn modelId="{86D72453-E123-47BF-A7B5-98AD478BD71D}" type="presParOf" srcId="{96FF8E4E-7E4D-45EC-AC7F-BD03A75FE016}" destId="{E5D17452-0792-47E1-B0C4-2268BB612216}" srcOrd="0" destOrd="0" presId="urn:microsoft.com/office/officeart/2005/8/layout/process4"/>
    <dgm:cxn modelId="{488B997C-C03A-452F-8374-7B859125174E}" type="presParOf" srcId="{5DFBF49B-D1FF-4597-9650-2C2F732B8CCE}" destId="{17E63C0F-1E37-40F3-9E7E-697AE624D768}" srcOrd="3" destOrd="0" presId="urn:microsoft.com/office/officeart/2005/8/layout/process4"/>
    <dgm:cxn modelId="{BDD6F5A2-FD54-4BFC-BADB-4C2A7E8F0A8F}" type="presParOf" srcId="{5DFBF49B-D1FF-4597-9650-2C2F732B8CCE}" destId="{7187A03D-64C7-4E04-BCB2-770A31912BD2}" srcOrd="4" destOrd="0" presId="urn:microsoft.com/office/officeart/2005/8/layout/process4"/>
    <dgm:cxn modelId="{DB7C6C24-3348-484C-B438-394EF35B1F49}" type="presParOf" srcId="{7187A03D-64C7-4E04-BCB2-770A31912BD2}" destId="{B229F8C7-5BDD-49D4-836F-93F26CB968AD}"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8B67801-7844-486C-9BF2-A7BB70643F3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134F44F-B263-440B-AA06-57C8B504FD8A}">
      <dgm:prSet/>
      <dgm:spPr/>
      <dgm:t>
        <a:bodyPr/>
        <a:lstStyle/>
        <a:p>
          <a:r>
            <a:rPr lang="en-US"/>
            <a:t>The community reinforcement approach (CRA) is a comprehensive biopsychosocial approach to the treatment of substance use disorders based on the premise that one’s environment or community plays a critical role in reinforcing one’s recovery efforts. CRA enlists community reinforcers (e.g., family, recreation, employment) to support change in an individual’s substance use (Meyers, Villanueva, &amp; Smith, 2005).</a:t>
          </a:r>
        </a:p>
      </dgm:t>
    </dgm:pt>
    <dgm:pt modelId="{54AF273A-7B9D-499E-B6A3-F55DB9E589E8}" type="parTrans" cxnId="{EA87FDBB-4B34-4090-AB10-C14DE84B533D}">
      <dgm:prSet/>
      <dgm:spPr/>
      <dgm:t>
        <a:bodyPr/>
        <a:lstStyle/>
        <a:p>
          <a:endParaRPr lang="en-US"/>
        </a:p>
      </dgm:t>
    </dgm:pt>
    <dgm:pt modelId="{9BC8DA63-5393-456D-8659-C75ED57F2E6A}" type="sibTrans" cxnId="{EA87FDBB-4B34-4090-AB10-C14DE84B533D}">
      <dgm:prSet/>
      <dgm:spPr/>
      <dgm:t>
        <a:bodyPr/>
        <a:lstStyle/>
        <a:p>
          <a:endParaRPr lang="en-US"/>
        </a:p>
      </dgm:t>
    </dgm:pt>
    <dgm:pt modelId="{5235E44D-BC65-4917-9527-33DB574C76F0}">
      <dgm:prSet/>
      <dgm:spPr/>
      <dgm:t>
        <a:bodyPr/>
        <a:lstStyle/>
        <a:p>
          <a:r>
            <a:rPr lang="en-US"/>
            <a:t>Meyers and colleagues (2005) identified eight components of CRA, and although they conceded that each component is not necessarily used with every client, two are standard applications: functional analysis and treatment planning. Capuzzi P 166</a:t>
          </a:r>
        </a:p>
      </dgm:t>
    </dgm:pt>
    <dgm:pt modelId="{62F2CD58-5023-45B0-91B6-239910BC30BE}" type="parTrans" cxnId="{306382A3-2D46-4CF8-BCCC-6B869F0F4646}">
      <dgm:prSet/>
      <dgm:spPr/>
      <dgm:t>
        <a:bodyPr/>
        <a:lstStyle/>
        <a:p>
          <a:endParaRPr lang="en-US"/>
        </a:p>
      </dgm:t>
    </dgm:pt>
    <dgm:pt modelId="{A7E6B989-114B-45F5-A227-8AA003E8E2A3}" type="sibTrans" cxnId="{306382A3-2D46-4CF8-BCCC-6B869F0F4646}">
      <dgm:prSet/>
      <dgm:spPr/>
      <dgm:t>
        <a:bodyPr/>
        <a:lstStyle/>
        <a:p>
          <a:endParaRPr lang="en-US"/>
        </a:p>
      </dgm:t>
    </dgm:pt>
    <dgm:pt modelId="{469CAD7A-31F2-4A4D-9599-5FE05A144C49}" type="pres">
      <dgm:prSet presAssocID="{08B67801-7844-486C-9BF2-A7BB70643F39}" presName="linear" presStyleCnt="0">
        <dgm:presLayoutVars>
          <dgm:animLvl val="lvl"/>
          <dgm:resizeHandles val="exact"/>
        </dgm:presLayoutVars>
      </dgm:prSet>
      <dgm:spPr/>
    </dgm:pt>
    <dgm:pt modelId="{F0C7A74A-A36E-476B-8672-9CA8BF5DD891}" type="pres">
      <dgm:prSet presAssocID="{D134F44F-B263-440B-AA06-57C8B504FD8A}" presName="parentText" presStyleLbl="node1" presStyleIdx="0" presStyleCnt="2">
        <dgm:presLayoutVars>
          <dgm:chMax val="0"/>
          <dgm:bulletEnabled val="1"/>
        </dgm:presLayoutVars>
      </dgm:prSet>
      <dgm:spPr/>
    </dgm:pt>
    <dgm:pt modelId="{BF9E2654-01AF-4B81-8514-BEE2DF55FADB}" type="pres">
      <dgm:prSet presAssocID="{9BC8DA63-5393-456D-8659-C75ED57F2E6A}" presName="spacer" presStyleCnt="0"/>
      <dgm:spPr/>
    </dgm:pt>
    <dgm:pt modelId="{986F6705-75DA-4B2D-A7A8-8B5918295129}" type="pres">
      <dgm:prSet presAssocID="{5235E44D-BC65-4917-9527-33DB574C76F0}" presName="parentText" presStyleLbl="node1" presStyleIdx="1" presStyleCnt="2">
        <dgm:presLayoutVars>
          <dgm:chMax val="0"/>
          <dgm:bulletEnabled val="1"/>
        </dgm:presLayoutVars>
      </dgm:prSet>
      <dgm:spPr/>
    </dgm:pt>
  </dgm:ptLst>
  <dgm:cxnLst>
    <dgm:cxn modelId="{BAC8C144-7FD2-43FB-8BD5-B2B895946425}" type="presOf" srcId="{D134F44F-B263-440B-AA06-57C8B504FD8A}" destId="{F0C7A74A-A36E-476B-8672-9CA8BF5DD891}" srcOrd="0" destOrd="0" presId="urn:microsoft.com/office/officeart/2005/8/layout/vList2"/>
    <dgm:cxn modelId="{4765D664-F798-43D8-9E97-1DB365F3904A}" type="presOf" srcId="{08B67801-7844-486C-9BF2-A7BB70643F39}" destId="{469CAD7A-31F2-4A4D-9599-5FE05A144C49}" srcOrd="0" destOrd="0" presId="urn:microsoft.com/office/officeart/2005/8/layout/vList2"/>
    <dgm:cxn modelId="{11849EA2-07AF-4E1F-85B0-74F179174B4A}" type="presOf" srcId="{5235E44D-BC65-4917-9527-33DB574C76F0}" destId="{986F6705-75DA-4B2D-A7A8-8B5918295129}" srcOrd="0" destOrd="0" presId="urn:microsoft.com/office/officeart/2005/8/layout/vList2"/>
    <dgm:cxn modelId="{306382A3-2D46-4CF8-BCCC-6B869F0F4646}" srcId="{08B67801-7844-486C-9BF2-A7BB70643F39}" destId="{5235E44D-BC65-4917-9527-33DB574C76F0}" srcOrd="1" destOrd="0" parTransId="{62F2CD58-5023-45B0-91B6-239910BC30BE}" sibTransId="{A7E6B989-114B-45F5-A227-8AA003E8E2A3}"/>
    <dgm:cxn modelId="{EA87FDBB-4B34-4090-AB10-C14DE84B533D}" srcId="{08B67801-7844-486C-9BF2-A7BB70643F39}" destId="{D134F44F-B263-440B-AA06-57C8B504FD8A}" srcOrd="0" destOrd="0" parTransId="{54AF273A-7B9D-499E-B6A3-F55DB9E589E8}" sibTransId="{9BC8DA63-5393-456D-8659-C75ED57F2E6A}"/>
    <dgm:cxn modelId="{A9B66540-7D90-4219-A137-1D703E42FE40}" type="presParOf" srcId="{469CAD7A-31F2-4A4D-9599-5FE05A144C49}" destId="{F0C7A74A-A36E-476B-8672-9CA8BF5DD891}" srcOrd="0" destOrd="0" presId="urn:microsoft.com/office/officeart/2005/8/layout/vList2"/>
    <dgm:cxn modelId="{47EC1E35-9A66-4695-98FA-3D3FDA13B5AB}" type="presParOf" srcId="{469CAD7A-31F2-4A4D-9599-5FE05A144C49}" destId="{BF9E2654-01AF-4B81-8514-BEE2DF55FADB}" srcOrd="1" destOrd="0" presId="urn:microsoft.com/office/officeart/2005/8/layout/vList2"/>
    <dgm:cxn modelId="{89EFD638-FAAE-425B-A847-95BA41787D70}" type="presParOf" srcId="{469CAD7A-31F2-4A4D-9599-5FE05A144C49}" destId="{986F6705-75DA-4B2D-A7A8-8B591829512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E22E867-2871-4DB4-9BCA-7B5EF5A71782}"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3CFF8106-3353-450A-8ED2-30938FEC4FBB}">
      <dgm:prSet/>
      <dgm:spPr/>
      <dgm:t>
        <a:bodyPr/>
        <a:lstStyle/>
        <a:p>
          <a:r>
            <a:rPr lang="en-US"/>
            <a:t>Mindfulness practices have gained popularity in mental health and addictions in recent years. </a:t>
          </a:r>
        </a:p>
      </dgm:t>
    </dgm:pt>
    <dgm:pt modelId="{B9BB308C-73FD-4D76-83EA-749025311F98}" type="parTrans" cxnId="{E91D1502-71A0-4544-87EE-9428CD7B8129}">
      <dgm:prSet/>
      <dgm:spPr/>
      <dgm:t>
        <a:bodyPr/>
        <a:lstStyle/>
        <a:p>
          <a:endParaRPr lang="en-US"/>
        </a:p>
      </dgm:t>
    </dgm:pt>
    <dgm:pt modelId="{CC52B44E-2FE6-4BEE-BD73-5870549E7DDE}" type="sibTrans" cxnId="{E91D1502-71A0-4544-87EE-9428CD7B8129}">
      <dgm:prSet/>
      <dgm:spPr/>
      <dgm:t>
        <a:bodyPr/>
        <a:lstStyle/>
        <a:p>
          <a:endParaRPr lang="en-US"/>
        </a:p>
      </dgm:t>
    </dgm:pt>
    <dgm:pt modelId="{78C64A03-F987-486E-8956-514EB645FC21}">
      <dgm:prSet/>
      <dgm:spPr/>
      <dgm:t>
        <a:bodyPr/>
        <a:lstStyle/>
        <a:p>
          <a:r>
            <a:rPr lang="en-US"/>
            <a:t>Mindfulness is understood as a centering process, a method for heightening awareness in the present moment. </a:t>
          </a:r>
        </a:p>
      </dgm:t>
    </dgm:pt>
    <dgm:pt modelId="{E61A05C2-95BE-45E5-B355-D289872B309C}" type="parTrans" cxnId="{052950C6-FFD1-4814-94E5-D22BF8A68FF7}">
      <dgm:prSet/>
      <dgm:spPr/>
      <dgm:t>
        <a:bodyPr/>
        <a:lstStyle/>
        <a:p>
          <a:endParaRPr lang="en-US"/>
        </a:p>
      </dgm:t>
    </dgm:pt>
    <dgm:pt modelId="{5839E353-32E5-4FC3-8129-52D8FB01D879}" type="sibTrans" cxnId="{052950C6-FFD1-4814-94E5-D22BF8A68FF7}">
      <dgm:prSet/>
      <dgm:spPr/>
      <dgm:t>
        <a:bodyPr/>
        <a:lstStyle/>
        <a:p>
          <a:endParaRPr lang="en-US"/>
        </a:p>
      </dgm:t>
    </dgm:pt>
    <dgm:pt modelId="{3BD93544-C583-4B23-9828-AB288155B367}">
      <dgm:prSet/>
      <dgm:spPr/>
      <dgm:t>
        <a:bodyPr/>
        <a:lstStyle/>
        <a:p>
          <a:r>
            <a:rPr lang="en-US"/>
            <a:t>It is the deliberate practice of noticing, accepting, describing, and not judging one’s immediate perceptual experience (Hayes, Follette, &amp; Linehan, 2004). </a:t>
          </a:r>
        </a:p>
      </dgm:t>
    </dgm:pt>
    <dgm:pt modelId="{5ABFEC83-DECE-41E9-B21F-55D02430CA19}" type="parTrans" cxnId="{D69DA3B4-4A0C-4F28-B2E9-E98A7DAFEF00}">
      <dgm:prSet/>
      <dgm:spPr/>
      <dgm:t>
        <a:bodyPr/>
        <a:lstStyle/>
        <a:p>
          <a:endParaRPr lang="en-US"/>
        </a:p>
      </dgm:t>
    </dgm:pt>
    <dgm:pt modelId="{83C09295-20BC-4357-98AE-12ED31F33656}" type="sibTrans" cxnId="{D69DA3B4-4A0C-4F28-B2E9-E98A7DAFEF00}">
      <dgm:prSet/>
      <dgm:spPr/>
      <dgm:t>
        <a:bodyPr/>
        <a:lstStyle/>
        <a:p>
          <a:endParaRPr lang="en-US"/>
        </a:p>
      </dgm:t>
    </dgm:pt>
    <dgm:pt modelId="{4A76F3BE-D440-4C4F-8961-E1CEF1D360D4}">
      <dgm:prSet/>
      <dgm:spPr/>
      <dgm:t>
        <a:bodyPr/>
        <a:lstStyle/>
        <a:p>
          <a:r>
            <a:rPr lang="en-US"/>
            <a:t>Essentially, it is an openness to and an attentional focus on what is taking place in the present moment, using as many senses as possible (e.g., sight, sound, smell), including attending to visceral functioning (e.g., breathing). Capuzzi P 167</a:t>
          </a:r>
        </a:p>
      </dgm:t>
    </dgm:pt>
    <dgm:pt modelId="{24D77C14-78E8-4B3D-B54B-4A9539AD00A8}" type="parTrans" cxnId="{C6C813FA-D15E-4555-9179-A07A60725800}">
      <dgm:prSet/>
      <dgm:spPr/>
      <dgm:t>
        <a:bodyPr/>
        <a:lstStyle/>
        <a:p>
          <a:endParaRPr lang="en-US"/>
        </a:p>
      </dgm:t>
    </dgm:pt>
    <dgm:pt modelId="{97B6A86F-E3C9-4F30-9937-4826EAA58856}" type="sibTrans" cxnId="{C6C813FA-D15E-4555-9179-A07A60725800}">
      <dgm:prSet/>
      <dgm:spPr/>
      <dgm:t>
        <a:bodyPr/>
        <a:lstStyle/>
        <a:p>
          <a:endParaRPr lang="en-US"/>
        </a:p>
      </dgm:t>
    </dgm:pt>
    <dgm:pt modelId="{B50AA52A-276E-4EFA-BC2A-93A7FBA0B5C9}" type="pres">
      <dgm:prSet presAssocID="{0E22E867-2871-4DB4-9BCA-7B5EF5A71782}" presName="linear" presStyleCnt="0">
        <dgm:presLayoutVars>
          <dgm:animLvl val="lvl"/>
          <dgm:resizeHandles val="exact"/>
        </dgm:presLayoutVars>
      </dgm:prSet>
      <dgm:spPr/>
    </dgm:pt>
    <dgm:pt modelId="{84C22F72-17F5-43BE-A8AD-841017591A17}" type="pres">
      <dgm:prSet presAssocID="{3CFF8106-3353-450A-8ED2-30938FEC4FBB}" presName="parentText" presStyleLbl="node1" presStyleIdx="0" presStyleCnt="4">
        <dgm:presLayoutVars>
          <dgm:chMax val="0"/>
          <dgm:bulletEnabled val="1"/>
        </dgm:presLayoutVars>
      </dgm:prSet>
      <dgm:spPr/>
    </dgm:pt>
    <dgm:pt modelId="{FB13A60B-4CCC-4A12-AD06-95EA11F21B8C}" type="pres">
      <dgm:prSet presAssocID="{CC52B44E-2FE6-4BEE-BD73-5870549E7DDE}" presName="spacer" presStyleCnt="0"/>
      <dgm:spPr/>
    </dgm:pt>
    <dgm:pt modelId="{43FD87E3-BA9F-4259-9C42-DC65842FF019}" type="pres">
      <dgm:prSet presAssocID="{78C64A03-F987-486E-8956-514EB645FC21}" presName="parentText" presStyleLbl="node1" presStyleIdx="1" presStyleCnt="4">
        <dgm:presLayoutVars>
          <dgm:chMax val="0"/>
          <dgm:bulletEnabled val="1"/>
        </dgm:presLayoutVars>
      </dgm:prSet>
      <dgm:spPr/>
    </dgm:pt>
    <dgm:pt modelId="{D1C03571-EDDE-434F-9BEE-414B049896DD}" type="pres">
      <dgm:prSet presAssocID="{5839E353-32E5-4FC3-8129-52D8FB01D879}" presName="spacer" presStyleCnt="0"/>
      <dgm:spPr/>
    </dgm:pt>
    <dgm:pt modelId="{A88B4F61-F288-468C-85FE-B9450530F06C}" type="pres">
      <dgm:prSet presAssocID="{3BD93544-C583-4B23-9828-AB288155B367}" presName="parentText" presStyleLbl="node1" presStyleIdx="2" presStyleCnt="4">
        <dgm:presLayoutVars>
          <dgm:chMax val="0"/>
          <dgm:bulletEnabled val="1"/>
        </dgm:presLayoutVars>
      </dgm:prSet>
      <dgm:spPr/>
    </dgm:pt>
    <dgm:pt modelId="{8CCF43B8-1275-4C9F-9A8D-0732F48BCB0C}" type="pres">
      <dgm:prSet presAssocID="{83C09295-20BC-4357-98AE-12ED31F33656}" presName="spacer" presStyleCnt="0"/>
      <dgm:spPr/>
    </dgm:pt>
    <dgm:pt modelId="{675C788C-45A2-41DF-8D0C-987D04F35E67}" type="pres">
      <dgm:prSet presAssocID="{4A76F3BE-D440-4C4F-8961-E1CEF1D360D4}" presName="parentText" presStyleLbl="node1" presStyleIdx="3" presStyleCnt="4">
        <dgm:presLayoutVars>
          <dgm:chMax val="0"/>
          <dgm:bulletEnabled val="1"/>
        </dgm:presLayoutVars>
      </dgm:prSet>
      <dgm:spPr/>
    </dgm:pt>
  </dgm:ptLst>
  <dgm:cxnLst>
    <dgm:cxn modelId="{DBED6A00-6F2C-47C5-A278-A456F78BFC6A}" type="presOf" srcId="{0E22E867-2871-4DB4-9BCA-7B5EF5A71782}" destId="{B50AA52A-276E-4EFA-BC2A-93A7FBA0B5C9}" srcOrd="0" destOrd="0" presId="urn:microsoft.com/office/officeart/2005/8/layout/vList2"/>
    <dgm:cxn modelId="{E91D1502-71A0-4544-87EE-9428CD7B8129}" srcId="{0E22E867-2871-4DB4-9BCA-7B5EF5A71782}" destId="{3CFF8106-3353-450A-8ED2-30938FEC4FBB}" srcOrd="0" destOrd="0" parTransId="{B9BB308C-73FD-4D76-83EA-749025311F98}" sibTransId="{CC52B44E-2FE6-4BEE-BD73-5870549E7DDE}"/>
    <dgm:cxn modelId="{40F80C32-350F-4FC8-8A06-85351A6E7AC0}" type="presOf" srcId="{3CFF8106-3353-450A-8ED2-30938FEC4FBB}" destId="{84C22F72-17F5-43BE-A8AD-841017591A17}" srcOrd="0" destOrd="0" presId="urn:microsoft.com/office/officeart/2005/8/layout/vList2"/>
    <dgm:cxn modelId="{477A29A7-E60B-4F63-8B5A-EAB466C71A06}" type="presOf" srcId="{3BD93544-C583-4B23-9828-AB288155B367}" destId="{A88B4F61-F288-468C-85FE-B9450530F06C}" srcOrd="0" destOrd="0" presId="urn:microsoft.com/office/officeart/2005/8/layout/vList2"/>
    <dgm:cxn modelId="{746C59AB-5E13-4E6A-B215-4B27BB785D96}" type="presOf" srcId="{78C64A03-F987-486E-8956-514EB645FC21}" destId="{43FD87E3-BA9F-4259-9C42-DC65842FF019}" srcOrd="0" destOrd="0" presId="urn:microsoft.com/office/officeart/2005/8/layout/vList2"/>
    <dgm:cxn modelId="{D69DA3B4-4A0C-4F28-B2E9-E98A7DAFEF00}" srcId="{0E22E867-2871-4DB4-9BCA-7B5EF5A71782}" destId="{3BD93544-C583-4B23-9828-AB288155B367}" srcOrd="2" destOrd="0" parTransId="{5ABFEC83-DECE-41E9-B21F-55D02430CA19}" sibTransId="{83C09295-20BC-4357-98AE-12ED31F33656}"/>
    <dgm:cxn modelId="{052950C6-FFD1-4814-94E5-D22BF8A68FF7}" srcId="{0E22E867-2871-4DB4-9BCA-7B5EF5A71782}" destId="{78C64A03-F987-486E-8956-514EB645FC21}" srcOrd="1" destOrd="0" parTransId="{E61A05C2-95BE-45E5-B355-D289872B309C}" sibTransId="{5839E353-32E5-4FC3-8129-52D8FB01D879}"/>
    <dgm:cxn modelId="{0746A2C7-22F6-47B5-8DE6-FDAB88616A79}" type="presOf" srcId="{4A76F3BE-D440-4C4F-8961-E1CEF1D360D4}" destId="{675C788C-45A2-41DF-8D0C-987D04F35E67}" srcOrd="0" destOrd="0" presId="urn:microsoft.com/office/officeart/2005/8/layout/vList2"/>
    <dgm:cxn modelId="{C6C813FA-D15E-4555-9179-A07A60725800}" srcId="{0E22E867-2871-4DB4-9BCA-7B5EF5A71782}" destId="{4A76F3BE-D440-4C4F-8961-E1CEF1D360D4}" srcOrd="3" destOrd="0" parTransId="{24D77C14-78E8-4B3D-B54B-4A9539AD00A8}" sibTransId="{97B6A86F-E3C9-4F30-9937-4826EAA58856}"/>
    <dgm:cxn modelId="{17D002C3-D2CC-4992-AAEF-8EDF08BE6035}" type="presParOf" srcId="{B50AA52A-276E-4EFA-BC2A-93A7FBA0B5C9}" destId="{84C22F72-17F5-43BE-A8AD-841017591A17}" srcOrd="0" destOrd="0" presId="urn:microsoft.com/office/officeart/2005/8/layout/vList2"/>
    <dgm:cxn modelId="{0F7FF384-4C28-4C16-9694-764DA34DBAB3}" type="presParOf" srcId="{B50AA52A-276E-4EFA-BC2A-93A7FBA0B5C9}" destId="{FB13A60B-4CCC-4A12-AD06-95EA11F21B8C}" srcOrd="1" destOrd="0" presId="urn:microsoft.com/office/officeart/2005/8/layout/vList2"/>
    <dgm:cxn modelId="{C39B9371-0E95-41AF-AA28-201546996CCB}" type="presParOf" srcId="{B50AA52A-276E-4EFA-BC2A-93A7FBA0B5C9}" destId="{43FD87E3-BA9F-4259-9C42-DC65842FF019}" srcOrd="2" destOrd="0" presId="urn:microsoft.com/office/officeart/2005/8/layout/vList2"/>
    <dgm:cxn modelId="{E501B204-9385-4301-9FD7-CC91B21D95E6}" type="presParOf" srcId="{B50AA52A-276E-4EFA-BC2A-93A7FBA0B5C9}" destId="{D1C03571-EDDE-434F-9BEE-414B049896DD}" srcOrd="3" destOrd="0" presId="urn:microsoft.com/office/officeart/2005/8/layout/vList2"/>
    <dgm:cxn modelId="{6607E82A-20E8-441F-88A0-7ED8130018E3}" type="presParOf" srcId="{B50AA52A-276E-4EFA-BC2A-93A7FBA0B5C9}" destId="{A88B4F61-F288-468C-85FE-B9450530F06C}" srcOrd="4" destOrd="0" presId="urn:microsoft.com/office/officeart/2005/8/layout/vList2"/>
    <dgm:cxn modelId="{9DF85B38-372B-4A96-90C8-6ED59F7F064D}" type="presParOf" srcId="{B50AA52A-276E-4EFA-BC2A-93A7FBA0B5C9}" destId="{8CCF43B8-1275-4C9F-9A8D-0732F48BCB0C}" srcOrd="5" destOrd="0" presId="urn:microsoft.com/office/officeart/2005/8/layout/vList2"/>
    <dgm:cxn modelId="{970A6044-4FC8-4EF2-86DD-A1CE94121643}" type="presParOf" srcId="{B50AA52A-276E-4EFA-BC2A-93A7FBA0B5C9}" destId="{675C788C-45A2-41DF-8D0C-987D04F35E6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A1A12E0-B1CC-402E-9F13-760302C5576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F5F8C561-B9B2-44ED-B1AA-6A614625B508}">
      <dgm:prSet/>
      <dgm:spPr/>
      <dgm:t>
        <a:bodyPr/>
        <a:lstStyle/>
        <a:p>
          <a:r>
            <a:rPr lang="en-US" b="1" i="1"/>
            <a:t>Several evidence-based psychotherapy approaches consider mindfulness a core skill and practice. These include dialectical behavior therapy (DBT; Linehan, 2015) and acceptance and commitment therapy (ACT</a:t>
          </a:r>
          <a:r>
            <a:rPr lang="en-US"/>
            <a:t>; Hayes, Strosahl, &amp; Wilson, 2012). </a:t>
          </a:r>
        </a:p>
      </dgm:t>
    </dgm:pt>
    <dgm:pt modelId="{325534C1-DBA0-4FA0-8EDA-5CF9721CFBE0}" type="parTrans" cxnId="{F3284650-5C82-4E2A-92EA-B657D11AC387}">
      <dgm:prSet/>
      <dgm:spPr/>
      <dgm:t>
        <a:bodyPr/>
        <a:lstStyle/>
        <a:p>
          <a:endParaRPr lang="en-US"/>
        </a:p>
      </dgm:t>
    </dgm:pt>
    <dgm:pt modelId="{2CECEC7F-96EE-4AFA-AFD1-F57AD1B9546F}" type="sibTrans" cxnId="{F3284650-5C82-4E2A-92EA-B657D11AC387}">
      <dgm:prSet/>
      <dgm:spPr/>
      <dgm:t>
        <a:bodyPr/>
        <a:lstStyle/>
        <a:p>
          <a:endParaRPr lang="en-US"/>
        </a:p>
      </dgm:t>
    </dgm:pt>
    <dgm:pt modelId="{A30B6F0B-B068-4663-8DCA-95B3325E8F79}">
      <dgm:prSet/>
      <dgm:spPr/>
      <dgm:t>
        <a:bodyPr/>
        <a:lstStyle/>
        <a:p>
          <a:r>
            <a:rPr lang="en-US" b="1" i="1"/>
            <a:t>MBRP is intended to promote increased awareness of triggers for substance use, habitual patterns of using, and “automatic” reactions that seem to control a person’s daily living. It is an aftercare program for adults who have completed outpatient or inpatient treatment for substance use disorders. It takes place in 2-hour weekly group sessions over an 8-week period.</a:t>
          </a:r>
          <a:endParaRPr lang="en-US"/>
        </a:p>
      </dgm:t>
    </dgm:pt>
    <dgm:pt modelId="{F95BC887-B280-4835-A9A0-01A11FBB9D0C}" type="parTrans" cxnId="{87EF746F-4EF4-4C4F-B1E7-115E4DB23389}">
      <dgm:prSet/>
      <dgm:spPr/>
      <dgm:t>
        <a:bodyPr/>
        <a:lstStyle/>
        <a:p>
          <a:endParaRPr lang="en-US"/>
        </a:p>
      </dgm:t>
    </dgm:pt>
    <dgm:pt modelId="{DB655453-D595-4C6D-BA09-FB2A5342EB4D}" type="sibTrans" cxnId="{87EF746F-4EF4-4C4F-B1E7-115E4DB23389}">
      <dgm:prSet/>
      <dgm:spPr/>
      <dgm:t>
        <a:bodyPr/>
        <a:lstStyle/>
        <a:p>
          <a:endParaRPr lang="en-US"/>
        </a:p>
      </dgm:t>
    </dgm:pt>
    <dgm:pt modelId="{DCC996C4-338E-4806-9816-B9BA0FC3FC8D}">
      <dgm:prSet/>
      <dgm:spPr/>
      <dgm:t>
        <a:bodyPr/>
        <a:lstStyle/>
        <a:p>
          <a:r>
            <a:rPr lang="en-US"/>
            <a:t>Each session offers instruction on mindfulness skills and time is spent practicing skills when urges, cravings, and other triggers to use arise. Clients enrolled in MBRP are also encouraged to adopt mindfulness as a recovery lifestyle. Capuzzi P 167</a:t>
          </a:r>
        </a:p>
      </dgm:t>
    </dgm:pt>
    <dgm:pt modelId="{04D985DD-052F-4AC0-8CCC-E0C1828982D0}" type="parTrans" cxnId="{50DAA336-FD10-46FA-B11C-4313150D7E00}">
      <dgm:prSet/>
      <dgm:spPr/>
      <dgm:t>
        <a:bodyPr/>
        <a:lstStyle/>
        <a:p>
          <a:endParaRPr lang="en-US"/>
        </a:p>
      </dgm:t>
    </dgm:pt>
    <dgm:pt modelId="{6CBEFBF6-5AC2-4307-8B98-539C4832615F}" type="sibTrans" cxnId="{50DAA336-FD10-46FA-B11C-4313150D7E00}">
      <dgm:prSet/>
      <dgm:spPr/>
      <dgm:t>
        <a:bodyPr/>
        <a:lstStyle/>
        <a:p>
          <a:endParaRPr lang="en-US"/>
        </a:p>
      </dgm:t>
    </dgm:pt>
    <dgm:pt modelId="{7B6C1C7C-690E-4841-BB07-BF6D566B77C4}" type="pres">
      <dgm:prSet presAssocID="{3A1A12E0-B1CC-402E-9F13-760302C5576E}" presName="linear" presStyleCnt="0">
        <dgm:presLayoutVars>
          <dgm:animLvl val="lvl"/>
          <dgm:resizeHandles val="exact"/>
        </dgm:presLayoutVars>
      </dgm:prSet>
      <dgm:spPr/>
    </dgm:pt>
    <dgm:pt modelId="{24FDE005-133E-4607-A3AE-B51A031FB347}" type="pres">
      <dgm:prSet presAssocID="{F5F8C561-B9B2-44ED-B1AA-6A614625B508}" presName="parentText" presStyleLbl="node1" presStyleIdx="0" presStyleCnt="3">
        <dgm:presLayoutVars>
          <dgm:chMax val="0"/>
          <dgm:bulletEnabled val="1"/>
        </dgm:presLayoutVars>
      </dgm:prSet>
      <dgm:spPr/>
    </dgm:pt>
    <dgm:pt modelId="{CF9F3BF2-9C15-40B8-B7CF-0EEE7647675E}" type="pres">
      <dgm:prSet presAssocID="{2CECEC7F-96EE-4AFA-AFD1-F57AD1B9546F}" presName="spacer" presStyleCnt="0"/>
      <dgm:spPr/>
    </dgm:pt>
    <dgm:pt modelId="{7F86A8F1-8F91-486E-B7F0-010E23B27353}" type="pres">
      <dgm:prSet presAssocID="{A30B6F0B-B068-4663-8DCA-95B3325E8F79}" presName="parentText" presStyleLbl="node1" presStyleIdx="1" presStyleCnt="3">
        <dgm:presLayoutVars>
          <dgm:chMax val="0"/>
          <dgm:bulletEnabled val="1"/>
        </dgm:presLayoutVars>
      </dgm:prSet>
      <dgm:spPr/>
    </dgm:pt>
    <dgm:pt modelId="{54B23BD3-80F3-4380-8A35-8AAE1F4030FA}" type="pres">
      <dgm:prSet presAssocID="{DB655453-D595-4C6D-BA09-FB2A5342EB4D}" presName="spacer" presStyleCnt="0"/>
      <dgm:spPr/>
    </dgm:pt>
    <dgm:pt modelId="{2E96F8A1-C5C4-461F-929E-6A864303E0ED}" type="pres">
      <dgm:prSet presAssocID="{DCC996C4-338E-4806-9816-B9BA0FC3FC8D}" presName="parentText" presStyleLbl="node1" presStyleIdx="2" presStyleCnt="3">
        <dgm:presLayoutVars>
          <dgm:chMax val="0"/>
          <dgm:bulletEnabled val="1"/>
        </dgm:presLayoutVars>
      </dgm:prSet>
      <dgm:spPr/>
    </dgm:pt>
  </dgm:ptLst>
  <dgm:cxnLst>
    <dgm:cxn modelId="{5D3FC72A-0DF2-4D5B-9456-3A2E6A00F3D9}" type="presOf" srcId="{A30B6F0B-B068-4663-8DCA-95B3325E8F79}" destId="{7F86A8F1-8F91-486E-B7F0-010E23B27353}" srcOrd="0" destOrd="0" presId="urn:microsoft.com/office/officeart/2005/8/layout/vList2"/>
    <dgm:cxn modelId="{50DAA336-FD10-46FA-B11C-4313150D7E00}" srcId="{3A1A12E0-B1CC-402E-9F13-760302C5576E}" destId="{DCC996C4-338E-4806-9816-B9BA0FC3FC8D}" srcOrd="2" destOrd="0" parTransId="{04D985DD-052F-4AC0-8CCC-E0C1828982D0}" sibTransId="{6CBEFBF6-5AC2-4307-8B98-539C4832615F}"/>
    <dgm:cxn modelId="{87EF746F-4EF4-4C4F-B1E7-115E4DB23389}" srcId="{3A1A12E0-B1CC-402E-9F13-760302C5576E}" destId="{A30B6F0B-B068-4663-8DCA-95B3325E8F79}" srcOrd="1" destOrd="0" parTransId="{F95BC887-B280-4835-A9A0-01A11FBB9D0C}" sibTransId="{DB655453-D595-4C6D-BA09-FB2A5342EB4D}"/>
    <dgm:cxn modelId="{F3284650-5C82-4E2A-92EA-B657D11AC387}" srcId="{3A1A12E0-B1CC-402E-9F13-760302C5576E}" destId="{F5F8C561-B9B2-44ED-B1AA-6A614625B508}" srcOrd="0" destOrd="0" parTransId="{325534C1-DBA0-4FA0-8EDA-5CF9721CFBE0}" sibTransId="{2CECEC7F-96EE-4AFA-AFD1-F57AD1B9546F}"/>
    <dgm:cxn modelId="{6DDB2699-887C-4B34-8A67-F62F792404DE}" type="presOf" srcId="{3A1A12E0-B1CC-402E-9F13-760302C5576E}" destId="{7B6C1C7C-690E-4841-BB07-BF6D566B77C4}" srcOrd="0" destOrd="0" presId="urn:microsoft.com/office/officeart/2005/8/layout/vList2"/>
    <dgm:cxn modelId="{1EB76FA3-5E46-4F85-BD49-7CE89216E0D4}" type="presOf" srcId="{DCC996C4-338E-4806-9816-B9BA0FC3FC8D}" destId="{2E96F8A1-C5C4-461F-929E-6A864303E0ED}" srcOrd="0" destOrd="0" presId="urn:microsoft.com/office/officeart/2005/8/layout/vList2"/>
    <dgm:cxn modelId="{F43257FC-51DB-489C-88AB-44805CBE8376}" type="presOf" srcId="{F5F8C561-B9B2-44ED-B1AA-6A614625B508}" destId="{24FDE005-133E-4607-A3AE-B51A031FB347}" srcOrd="0" destOrd="0" presId="urn:microsoft.com/office/officeart/2005/8/layout/vList2"/>
    <dgm:cxn modelId="{86F00569-7B37-4AE4-B517-6F195CDC9696}" type="presParOf" srcId="{7B6C1C7C-690E-4841-BB07-BF6D566B77C4}" destId="{24FDE005-133E-4607-A3AE-B51A031FB347}" srcOrd="0" destOrd="0" presId="urn:microsoft.com/office/officeart/2005/8/layout/vList2"/>
    <dgm:cxn modelId="{7D4E8564-EF27-4917-9F34-62477BF735E5}" type="presParOf" srcId="{7B6C1C7C-690E-4841-BB07-BF6D566B77C4}" destId="{CF9F3BF2-9C15-40B8-B7CF-0EEE7647675E}" srcOrd="1" destOrd="0" presId="urn:microsoft.com/office/officeart/2005/8/layout/vList2"/>
    <dgm:cxn modelId="{E2E90DA7-DF3C-46E9-9D12-D07622E45004}" type="presParOf" srcId="{7B6C1C7C-690E-4841-BB07-BF6D566B77C4}" destId="{7F86A8F1-8F91-486E-B7F0-010E23B27353}" srcOrd="2" destOrd="0" presId="urn:microsoft.com/office/officeart/2005/8/layout/vList2"/>
    <dgm:cxn modelId="{2BEE5535-EE63-4FFB-ABBF-57EBD1D81DBA}" type="presParOf" srcId="{7B6C1C7C-690E-4841-BB07-BF6D566B77C4}" destId="{54B23BD3-80F3-4380-8A35-8AAE1F4030FA}" srcOrd="3" destOrd="0" presId="urn:microsoft.com/office/officeart/2005/8/layout/vList2"/>
    <dgm:cxn modelId="{D7060523-0428-4ABC-9EEF-1E2A944BFB99}" type="presParOf" srcId="{7B6C1C7C-690E-4841-BB07-BF6D566B77C4}" destId="{2E96F8A1-C5C4-461F-929E-6A864303E0E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A2BDA5-5C73-4067-8E24-A37EC85FAA0C}">
      <dsp:nvSpPr>
        <dsp:cNvPr id="0" name=""/>
        <dsp:cNvSpPr/>
      </dsp:nvSpPr>
      <dsp:spPr>
        <a:xfrm>
          <a:off x="0" y="2665"/>
          <a:ext cx="745236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A915CF5-A1E1-49CE-A60C-B0E249F37A44}">
      <dsp:nvSpPr>
        <dsp:cNvPr id="0" name=""/>
        <dsp:cNvSpPr/>
      </dsp:nvSpPr>
      <dsp:spPr>
        <a:xfrm>
          <a:off x="0" y="2665"/>
          <a:ext cx="7452360" cy="181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kern="1200" dirty="0"/>
            <a:t>Cognitive-behavioral therapy is the most common practice in addictions treatment. It is used at least sometimes by 91% of treatment facilities in the United States </a:t>
          </a:r>
          <a:r>
            <a:rPr lang="en-US" sz="2000" kern="1200" dirty="0"/>
            <a:t>(Substance Abuse and Mental Health Services Administration [SAMHSA], 2012). </a:t>
          </a:r>
        </a:p>
      </dsp:txBody>
      <dsp:txXfrm>
        <a:off x="0" y="2665"/>
        <a:ext cx="7452360" cy="1818124"/>
      </dsp:txXfrm>
    </dsp:sp>
    <dsp:sp modelId="{A2FE5FD7-CAB6-4D2E-A828-07B6A42F78F0}">
      <dsp:nvSpPr>
        <dsp:cNvPr id="0" name=""/>
        <dsp:cNvSpPr/>
      </dsp:nvSpPr>
      <dsp:spPr>
        <a:xfrm>
          <a:off x="0" y="1820790"/>
          <a:ext cx="7452360" cy="0"/>
        </a:xfrm>
        <a:prstGeom prst="line">
          <a:avLst/>
        </a:prstGeom>
        <a:solidFill>
          <a:schemeClr val="accent2">
            <a:hueOff val="-638687"/>
            <a:satOff val="1755"/>
            <a:lumOff val="1176"/>
            <a:alphaOff val="0"/>
          </a:schemeClr>
        </a:solidFill>
        <a:ln w="12700" cap="flat" cmpd="sng" algn="ctr">
          <a:solidFill>
            <a:schemeClr val="accent2">
              <a:hueOff val="-638687"/>
              <a:satOff val="1755"/>
              <a:lumOff val="11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1D13B-099A-479B-B9FA-E89CA2E0140E}">
      <dsp:nvSpPr>
        <dsp:cNvPr id="0" name=""/>
        <dsp:cNvSpPr/>
      </dsp:nvSpPr>
      <dsp:spPr>
        <a:xfrm>
          <a:off x="0" y="1820790"/>
          <a:ext cx="7452360" cy="181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b="1" i="1" kern="1200" dirty="0"/>
            <a:t>The behavioral and cognitive-behavioral (CB) interventions represented among effective treatments for problematic alcohol use include behavioral self-control training, community reinforcement, contingency management and behavior contracting, social skills training, and behavioral couples/family counseling</a:t>
          </a:r>
          <a:r>
            <a:rPr lang="en-US" sz="2000" kern="1200" dirty="0"/>
            <a:t>. </a:t>
          </a:r>
        </a:p>
      </dsp:txBody>
      <dsp:txXfrm>
        <a:off x="0" y="1820790"/>
        <a:ext cx="7452360" cy="1818124"/>
      </dsp:txXfrm>
    </dsp:sp>
    <dsp:sp modelId="{ADE2CFF4-236E-43C2-B956-50814D95FA9B}">
      <dsp:nvSpPr>
        <dsp:cNvPr id="0" name=""/>
        <dsp:cNvSpPr/>
      </dsp:nvSpPr>
      <dsp:spPr>
        <a:xfrm>
          <a:off x="0" y="3638915"/>
          <a:ext cx="7452360" cy="0"/>
        </a:xfrm>
        <a:prstGeom prst="line">
          <a:avLst/>
        </a:prstGeom>
        <a:solidFill>
          <a:schemeClr val="accent2">
            <a:hueOff val="-1277375"/>
            <a:satOff val="3509"/>
            <a:lumOff val="2352"/>
            <a:alphaOff val="0"/>
          </a:schemeClr>
        </a:solidFill>
        <a:ln w="12700" cap="flat" cmpd="sng" algn="ctr">
          <a:solidFill>
            <a:schemeClr val="accent2">
              <a:hueOff val="-1277375"/>
              <a:satOff val="3509"/>
              <a:lumOff val="23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A38920-E1EB-4A21-AF96-70FCB2895C17}">
      <dsp:nvSpPr>
        <dsp:cNvPr id="0" name=""/>
        <dsp:cNvSpPr/>
      </dsp:nvSpPr>
      <dsp:spPr>
        <a:xfrm>
          <a:off x="0" y="3638915"/>
          <a:ext cx="7452360" cy="18181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Capuzzi P 161</a:t>
          </a:r>
        </a:p>
      </dsp:txBody>
      <dsp:txXfrm>
        <a:off x="0" y="3638915"/>
        <a:ext cx="7452360" cy="18181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330C29-9FF6-40FA-82F1-7D1586D6F0CC}">
      <dsp:nvSpPr>
        <dsp:cNvPr id="0" name=""/>
        <dsp:cNvSpPr/>
      </dsp:nvSpPr>
      <dsp:spPr>
        <a:xfrm>
          <a:off x="0" y="707092"/>
          <a:ext cx="10515600" cy="1305401"/>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248D3D-7370-4DE1-B01F-389017697D2A}">
      <dsp:nvSpPr>
        <dsp:cNvPr id="0" name=""/>
        <dsp:cNvSpPr/>
      </dsp:nvSpPr>
      <dsp:spPr>
        <a:xfrm>
          <a:off x="394883" y="1000807"/>
          <a:ext cx="717970" cy="71797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9D9E6B3-3748-4CF4-AA78-7F45DBE9D5F2}">
      <dsp:nvSpPr>
        <dsp:cNvPr id="0" name=""/>
        <dsp:cNvSpPr/>
      </dsp:nvSpPr>
      <dsp:spPr>
        <a:xfrm>
          <a:off x="1507738" y="707092"/>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CA" sz="2400" b="1" i="1" kern="1200"/>
            <a:t>Social interventions </a:t>
          </a:r>
          <a:r>
            <a:rPr lang="en-CA" sz="2400" kern="1200"/>
            <a:t>include certain lifestyle changes – exercise, meditation, enhancing one’s sober social support interpersonal skills, and assertiveness training</a:t>
          </a:r>
          <a:endParaRPr lang="en-US" sz="2400" kern="1200"/>
        </a:p>
      </dsp:txBody>
      <dsp:txXfrm>
        <a:off x="1507738" y="707092"/>
        <a:ext cx="9007861" cy="1305401"/>
      </dsp:txXfrm>
    </dsp:sp>
    <dsp:sp modelId="{2B52CDB3-B844-47FE-B395-18901B94358B}">
      <dsp:nvSpPr>
        <dsp:cNvPr id="0" name=""/>
        <dsp:cNvSpPr/>
      </dsp:nvSpPr>
      <dsp:spPr>
        <a:xfrm>
          <a:off x="0" y="2338844"/>
          <a:ext cx="10515600" cy="1305401"/>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3ACEF1-2244-41EA-B585-6F9F72C072A3}">
      <dsp:nvSpPr>
        <dsp:cNvPr id="0" name=""/>
        <dsp:cNvSpPr/>
      </dsp:nvSpPr>
      <dsp:spPr>
        <a:xfrm>
          <a:off x="394883" y="2632559"/>
          <a:ext cx="717970" cy="71797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47582-1DB3-4A18-91A9-4E396B0AA779}">
      <dsp:nvSpPr>
        <dsp:cNvPr id="0" name=""/>
        <dsp:cNvSpPr/>
      </dsp:nvSpPr>
      <dsp:spPr>
        <a:xfrm>
          <a:off x="1507738" y="2338844"/>
          <a:ext cx="9007861" cy="13054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8155" tIns="138155" rIns="138155" bIns="138155" numCol="1" spcCol="1270" anchor="ctr" anchorCtr="0">
          <a:noAutofit/>
        </a:bodyPr>
        <a:lstStyle/>
        <a:p>
          <a:pPr marL="0" lvl="0" indent="0" algn="l" defTabSz="1066800">
            <a:lnSpc>
              <a:spcPct val="90000"/>
            </a:lnSpc>
            <a:spcBef>
              <a:spcPct val="0"/>
            </a:spcBef>
            <a:spcAft>
              <a:spcPct val="35000"/>
            </a:spcAft>
            <a:buNone/>
          </a:pPr>
          <a:r>
            <a:rPr lang="en-US" sz="2400" b="1" i="1" kern="1200"/>
            <a:t>Environmental interventions </a:t>
          </a:r>
          <a:r>
            <a:rPr lang="en-US" sz="2400" kern="1200"/>
            <a:t>- thoroughly clean their living space, one area or one room at a time, to reinforce their sense of control over their own personal or local environment. Capuzzi P 163</a:t>
          </a:r>
        </a:p>
      </dsp:txBody>
      <dsp:txXfrm>
        <a:off x="1507738" y="2338844"/>
        <a:ext cx="9007861" cy="13054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09E9E-43EC-4533-A85A-EC1B2B64759A}">
      <dsp:nvSpPr>
        <dsp:cNvPr id="0" name=""/>
        <dsp:cNvSpPr/>
      </dsp:nvSpPr>
      <dsp:spPr>
        <a:xfrm>
          <a:off x="0" y="745053"/>
          <a:ext cx="10506456" cy="137548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6BD505-8BDD-49CA-8D7B-BB781954F706}">
      <dsp:nvSpPr>
        <dsp:cNvPr id="0" name=""/>
        <dsp:cNvSpPr/>
      </dsp:nvSpPr>
      <dsp:spPr>
        <a:xfrm>
          <a:off x="416083" y="1054537"/>
          <a:ext cx="756516" cy="75651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FC2C9BE-B774-4949-91C5-58EAE1BA5C16}">
      <dsp:nvSpPr>
        <dsp:cNvPr id="0" name=""/>
        <dsp:cNvSpPr/>
      </dsp:nvSpPr>
      <dsp:spPr>
        <a:xfrm>
          <a:off x="1588683" y="745053"/>
          <a:ext cx="8917772" cy="1375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572" tIns="145572" rIns="145572" bIns="145572" numCol="1" spcCol="1270" anchor="ctr" anchorCtr="0">
          <a:noAutofit/>
        </a:bodyPr>
        <a:lstStyle/>
        <a:p>
          <a:pPr marL="0" lvl="0" indent="0" algn="l" defTabSz="1066800">
            <a:lnSpc>
              <a:spcPct val="90000"/>
            </a:lnSpc>
            <a:spcBef>
              <a:spcPct val="0"/>
            </a:spcBef>
            <a:spcAft>
              <a:spcPct val="35000"/>
            </a:spcAft>
            <a:buNone/>
          </a:pPr>
          <a:r>
            <a:rPr lang="en-US" sz="2400" b="1" i="1" kern="1200"/>
            <a:t>Emotional interventions </a:t>
          </a:r>
          <a:r>
            <a:rPr lang="en-US" sz="2400" kern="1200"/>
            <a:t>are designed to regulate both positive and negative emotions so that neither serves as a trigger for relapse. </a:t>
          </a:r>
        </a:p>
      </dsp:txBody>
      <dsp:txXfrm>
        <a:off x="1588683" y="745053"/>
        <a:ext cx="8917772" cy="1375483"/>
      </dsp:txXfrm>
    </dsp:sp>
    <dsp:sp modelId="{4CA91F6E-D267-4EBD-939B-92A750D71E38}">
      <dsp:nvSpPr>
        <dsp:cNvPr id="0" name=""/>
        <dsp:cNvSpPr/>
      </dsp:nvSpPr>
      <dsp:spPr>
        <a:xfrm>
          <a:off x="0" y="2464408"/>
          <a:ext cx="10506456" cy="137548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640D1E-EC4C-41B2-8056-F72FBA4DECDB}">
      <dsp:nvSpPr>
        <dsp:cNvPr id="0" name=""/>
        <dsp:cNvSpPr/>
      </dsp:nvSpPr>
      <dsp:spPr>
        <a:xfrm>
          <a:off x="416083" y="2773892"/>
          <a:ext cx="756516" cy="75651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AFD176F-C94F-4D13-BA02-AE91B6AFD45A}">
      <dsp:nvSpPr>
        <dsp:cNvPr id="0" name=""/>
        <dsp:cNvSpPr/>
      </dsp:nvSpPr>
      <dsp:spPr>
        <a:xfrm>
          <a:off x="1588683" y="2464408"/>
          <a:ext cx="8917772" cy="13754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572" tIns="145572" rIns="145572" bIns="145572" numCol="1" spcCol="1270" anchor="ctr" anchorCtr="0">
          <a:noAutofit/>
        </a:bodyPr>
        <a:lstStyle/>
        <a:p>
          <a:pPr marL="0" lvl="0" indent="0" algn="l" defTabSz="1066800">
            <a:lnSpc>
              <a:spcPct val="90000"/>
            </a:lnSpc>
            <a:spcBef>
              <a:spcPct val="0"/>
            </a:spcBef>
            <a:spcAft>
              <a:spcPct val="35000"/>
            </a:spcAft>
            <a:buNone/>
          </a:pPr>
          <a:r>
            <a:rPr lang="en-US" sz="2400" kern="1200"/>
            <a:t>Through cognitive strategies, clients may be taught to stay with the feeling while reviewing to themselves (preferably verbalizing out loud) the list of things they have already accomplished to stay sober</a:t>
          </a:r>
        </a:p>
      </dsp:txBody>
      <dsp:txXfrm>
        <a:off x="1588683" y="2464408"/>
        <a:ext cx="8917772" cy="13754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B0F24-D20A-4242-9FA3-F8CDD175CFA6}">
      <dsp:nvSpPr>
        <dsp:cNvPr id="0" name=""/>
        <dsp:cNvSpPr/>
      </dsp:nvSpPr>
      <dsp:spPr>
        <a:xfrm>
          <a:off x="0" y="704316"/>
          <a:ext cx="10232136" cy="130027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E76EBE-1672-4428-83A3-B7E1909011B5}">
      <dsp:nvSpPr>
        <dsp:cNvPr id="0" name=""/>
        <dsp:cNvSpPr/>
      </dsp:nvSpPr>
      <dsp:spPr>
        <a:xfrm>
          <a:off x="393333" y="996878"/>
          <a:ext cx="715152" cy="71515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8BF8118-ED55-46CB-B049-1E0BFEB35994}">
      <dsp:nvSpPr>
        <dsp:cNvPr id="0" name=""/>
        <dsp:cNvSpPr/>
      </dsp:nvSpPr>
      <dsp:spPr>
        <a:xfrm>
          <a:off x="1501819" y="704316"/>
          <a:ext cx="8730316" cy="1300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613" tIns="137613" rIns="137613" bIns="137613" numCol="1" spcCol="1270" anchor="ctr" anchorCtr="0">
          <a:noAutofit/>
        </a:bodyPr>
        <a:lstStyle/>
        <a:p>
          <a:pPr marL="0" lvl="0" indent="0" algn="l" defTabSz="711200">
            <a:lnSpc>
              <a:spcPct val="90000"/>
            </a:lnSpc>
            <a:spcBef>
              <a:spcPct val="0"/>
            </a:spcBef>
            <a:spcAft>
              <a:spcPct val="35000"/>
            </a:spcAft>
            <a:buNone/>
          </a:pPr>
          <a:r>
            <a:rPr lang="en-US" sz="1600" kern="1200"/>
            <a:t>Contingency management (CM) makes use of external incentives or tangible reinforcers (namely, vouchers redeemable for goods and services, e.g., groceries, public transportation, movie theater tickets) that are contingent on the client meeting predetermined treatment goals (or target behaviors), such as submitting drug-free urine specimens and arriving to counseling on time. </a:t>
          </a:r>
        </a:p>
      </dsp:txBody>
      <dsp:txXfrm>
        <a:off x="1501819" y="704316"/>
        <a:ext cx="8730316" cy="1300276"/>
      </dsp:txXfrm>
    </dsp:sp>
    <dsp:sp modelId="{88040A5C-0C3C-444A-8533-D3A2F3734A7F}">
      <dsp:nvSpPr>
        <dsp:cNvPr id="0" name=""/>
        <dsp:cNvSpPr/>
      </dsp:nvSpPr>
      <dsp:spPr>
        <a:xfrm>
          <a:off x="0" y="2329662"/>
          <a:ext cx="10232136" cy="130027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87852DA-FB53-4558-84CA-64F23AA6A629}">
      <dsp:nvSpPr>
        <dsp:cNvPr id="0" name=""/>
        <dsp:cNvSpPr/>
      </dsp:nvSpPr>
      <dsp:spPr>
        <a:xfrm>
          <a:off x="393333" y="2622224"/>
          <a:ext cx="715152" cy="71515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B250B3A-ACC9-4A5A-B7DC-A57E814814CC}">
      <dsp:nvSpPr>
        <dsp:cNvPr id="0" name=""/>
        <dsp:cNvSpPr/>
      </dsp:nvSpPr>
      <dsp:spPr>
        <a:xfrm>
          <a:off x="1501819" y="2329662"/>
          <a:ext cx="8730316" cy="13002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613" tIns="137613" rIns="137613" bIns="137613" numCol="1" spcCol="1270" anchor="ctr" anchorCtr="0">
          <a:noAutofit/>
        </a:bodyPr>
        <a:lstStyle/>
        <a:p>
          <a:pPr marL="0" lvl="0" indent="0" algn="l" defTabSz="711200">
            <a:lnSpc>
              <a:spcPct val="90000"/>
            </a:lnSpc>
            <a:spcBef>
              <a:spcPct val="0"/>
            </a:spcBef>
            <a:spcAft>
              <a:spcPct val="35000"/>
            </a:spcAft>
            <a:buNone/>
          </a:pPr>
          <a:r>
            <a:rPr lang="en-US" sz="1600" kern="1200"/>
            <a:t>Reinforcing positive, nonsubstance behaviors is particularly important early in treatment and recovery. Capuzzi P 165</a:t>
          </a:r>
        </a:p>
      </dsp:txBody>
      <dsp:txXfrm>
        <a:off x="1501819" y="2329662"/>
        <a:ext cx="8730316" cy="130027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EA7809-EDAB-4881-9B9F-18803FCB4731}">
      <dsp:nvSpPr>
        <dsp:cNvPr id="0" name=""/>
        <dsp:cNvSpPr/>
      </dsp:nvSpPr>
      <dsp:spPr>
        <a:xfrm>
          <a:off x="0" y="3414053"/>
          <a:ext cx="10506456" cy="1120568"/>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Capuzzi P 165</a:t>
          </a:r>
        </a:p>
      </dsp:txBody>
      <dsp:txXfrm>
        <a:off x="0" y="3414053"/>
        <a:ext cx="10506456" cy="1120568"/>
      </dsp:txXfrm>
    </dsp:sp>
    <dsp:sp modelId="{E5D17452-0792-47E1-B0C4-2268BB612216}">
      <dsp:nvSpPr>
        <dsp:cNvPr id="0" name=""/>
        <dsp:cNvSpPr/>
      </dsp:nvSpPr>
      <dsp:spPr>
        <a:xfrm rot="10800000">
          <a:off x="0" y="1707427"/>
          <a:ext cx="10506456" cy="1723434"/>
        </a:xfrm>
        <a:prstGeom prst="upArrowCallout">
          <a:avLst/>
        </a:prstGeom>
        <a:solidFill>
          <a:schemeClr val="accent5">
            <a:hueOff val="460881"/>
            <a:satOff val="-8998"/>
            <a:lumOff val="1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kern="1200"/>
            <a:t>It is advised that the contracts be written (even at times on a scrap piece of paper), the intended behavior clearly described, the targeted date of task completion specified, and both the incentive and the consequence for not abiding by the contract clarified. </a:t>
          </a:r>
        </a:p>
      </dsp:txBody>
      <dsp:txXfrm rot="10800000">
        <a:off x="0" y="1707427"/>
        <a:ext cx="10506456" cy="1119836"/>
      </dsp:txXfrm>
    </dsp:sp>
    <dsp:sp modelId="{B229F8C7-5BDD-49D4-836F-93F26CB968AD}">
      <dsp:nvSpPr>
        <dsp:cNvPr id="0" name=""/>
        <dsp:cNvSpPr/>
      </dsp:nvSpPr>
      <dsp:spPr>
        <a:xfrm rot="10800000">
          <a:off x="0" y="801"/>
          <a:ext cx="10506456" cy="1723434"/>
        </a:xfrm>
        <a:prstGeom prst="upArrowCallout">
          <a:avLst/>
        </a:prstGeom>
        <a:solidFill>
          <a:schemeClr val="accent5">
            <a:hueOff val="921761"/>
            <a:satOff val="-17996"/>
            <a:lumOff val="39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US" sz="1900" b="1" i="1" kern="1200"/>
            <a:t>Behavior contracting </a:t>
          </a:r>
          <a:r>
            <a:rPr lang="en-US" sz="1900" kern="1200"/>
            <a:t>itself (apart from the use of prize incentives or vouchers) can be implemented with minimal or no cost to the counselor or agency. </a:t>
          </a:r>
        </a:p>
      </dsp:txBody>
      <dsp:txXfrm rot="10800000">
        <a:off x="0" y="801"/>
        <a:ext cx="10506456" cy="111983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C7A74A-A36E-476B-8672-9CA8BF5DD891}">
      <dsp:nvSpPr>
        <dsp:cNvPr id="0" name=""/>
        <dsp:cNvSpPr/>
      </dsp:nvSpPr>
      <dsp:spPr>
        <a:xfrm>
          <a:off x="0" y="243251"/>
          <a:ext cx="10506456" cy="199134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The community reinforcement approach (CRA) is a comprehensive biopsychosocial approach to the treatment of substance use disorders based on the premise that one’s environment or community plays a critical role in reinforcing one’s recovery efforts. CRA enlists community reinforcers (e.g., family, recreation, employment) to support change in an individual’s substance use (Meyers, Villanueva, &amp; Smith, 2005).</a:t>
          </a:r>
        </a:p>
      </dsp:txBody>
      <dsp:txXfrm>
        <a:off x="97209" y="340460"/>
        <a:ext cx="10312038" cy="1796922"/>
      </dsp:txXfrm>
    </dsp:sp>
    <dsp:sp modelId="{986F6705-75DA-4B2D-A7A8-8B5918295129}">
      <dsp:nvSpPr>
        <dsp:cNvPr id="0" name=""/>
        <dsp:cNvSpPr/>
      </dsp:nvSpPr>
      <dsp:spPr>
        <a:xfrm>
          <a:off x="0" y="2300832"/>
          <a:ext cx="10506456" cy="1991340"/>
        </a:xfrm>
        <a:prstGeom prst="roundRect">
          <a:avLst/>
        </a:prstGeom>
        <a:solidFill>
          <a:schemeClr val="accent2">
            <a:hueOff val="-1277375"/>
            <a:satOff val="3509"/>
            <a:lumOff val="23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Meyers and colleagues (2005) identified eight components of CRA, and although they conceded that each component is not necessarily used with every client, two are standard applications: functional analysis and treatment planning. Capuzzi P 166</a:t>
          </a:r>
        </a:p>
      </dsp:txBody>
      <dsp:txXfrm>
        <a:off x="97209" y="2398041"/>
        <a:ext cx="10312038" cy="179692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22F72-17F5-43BE-A8AD-841017591A17}">
      <dsp:nvSpPr>
        <dsp:cNvPr id="0" name=""/>
        <dsp:cNvSpPr/>
      </dsp:nvSpPr>
      <dsp:spPr>
        <a:xfrm>
          <a:off x="0" y="62818"/>
          <a:ext cx="10506456" cy="106140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Mindfulness practices have gained popularity in mental health and addictions in recent years. </a:t>
          </a:r>
        </a:p>
      </dsp:txBody>
      <dsp:txXfrm>
        <a:off x="51814" y="114632"/>
        <a:ext cx="10402828" cy="957778"/>
      </dsp:txXfrm>
    </dsp:sp>
    <dsp:sp modelId="{43FD87E3-BA9F-4259-9C42-DC65842FF019}">
      <dsp:nvSpPr>
        <dsp:cNvPr id="0" name=""/>
        <dsp:cNvSpPr/>
      </dsp:nvSpPr>
      <dsp:spPr>
        <a:xfrm>
          <a:off x="0" y="1178945"/>
          <a:ext cx="10506456" cy="1061406"/>
        </a:xfrm>
        <a:prstGeom prst="roundRect">
          <a:avLst/>
        </a:prstGeom>
        <a:solidFill>
          <a:schemeClr val="accent2">
            <a:hueOff val="-425792"/>
            <a:satOff val="1170"/>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Mindfulness is understood as a centering process, a method for heightening awareness in the present moment. </a:t>
          </a:r>
        </a:p>
      </dsp:txBody>
      <dsp:txXfrm>
        <a:off x="51814" y="1230759"/>
        <a:ext cx="10402828" cy="957778"/>
      </dsp:txXfrm>
    </dsp:sp>
    <dsp:sp modelId="{A88B4F61-F288-468C-85FE-B9450530F06C}">
      <dsp:nvSpPr>
        <dsp:cNvPr id="0" name=""/>
        <dsp:cNvSpPr/>
      </dsp:nvSpPr>
      <dsp:spPr>
        <a:xfrm>
          <a:off x="0" y="2295072"/>
          <a:ext cx="10506456" cy="1061406"/>
        </a:xfrm>
        <a:prstGeom prst="roundRect">
          <a:avLst/>
        </a:prstGeom>
        <a:solidFill>
          <a:schemeClr val="accent2">
            <a:hueOff val="-851583"/>
            <a:satOff val="2339"/>
            <a:lumOff val="1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It is the deliberate practice of noticing, accepting, describing, and not judging one’s immediate perceptual experience (Hayes, Follette, &amp; Linehan, 2004). </a:t>
          </a:r>
        </a:p>
      </dsp:txBody>
      <dsp:txXfrm>
        <a:off x="51814" y="2346886"/>
        <a:ext cx="10402828" cy="957778"/>
      </dsp:txXfrm>
    </dsp:sp>
    <dsp:sp modelId="{675C788C-45A2-41DF-8D0C-987D04F35E67}">
      <dsp:nvSpPr>
        <dsp:cNvPr id="0" name=""/>
        <dsp:cNvSpPr/>
      </dsp:nvSpPr>
      <dsp:spPr>
        <a:xfrm>
          <a:off x="0" y="3411198"/>
          <a:ext cx="10506456" cy="1061406"/>
        </a:xfrm>
        <a:prstGeom prst="roundRect">
          <a:avLst/>
        </a:prstGeom>
        <a:solidFill>
          <a:schemeClr val="accent2">
            <a:hueOff val="-1277375"/>
            <a:satOff val="3509"/>
            <a:lumOff val="23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Essentially, it is an openness to and an attentional focus on what is taking place in the present moment, using as many senses as possible (e.g., sight, sound, smell), including attending to visceral functioning (e.g., breathing). Capuzzi P 167</a:t>
          </a:r>
        </a:p>
      </dsp:txBody>
      <dsp:txXfrm>
        <a:off x="51814" y="3463012"/>
        <a:ext cx="10402828" cy="95777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FDE005-133E-4607-A3AE-B51A031FB347}">
      <dsp:nvSpPr>
        <dsp:cNvPr id="0" name=""/>
        <dsp:cNvSpPr/>
      </dsp:nvSpPr>
      <dsp:spPr>
        <a:xfrm>
          <a:off x="0" y="61843"/>
          <a:ext cx="6666833" cy="174410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i="1" kern="1200"/>
            <a:t>Several evidence-based psychotherapy approaches consider mindfulness a core skill and practice. These include dialectical behavior therapy (DBT; Linehan, 2015) and acceptance and commitment therapy (ACT</a:t>
          </a:r>
          <a:r>
            <a:rPr lang="en-US" sz="1700" kern="1200"/>
            <a:t>; Hayes, Strosahl, &amp; Wilson, 2012). </a:t>
          </a:r>
        </a:p>
      </dsp:txBody>
      <dsp:txXfrm>
        <a:off x="85140" y="146983"/>
        <a:ext cx="6496553" cy="1573824"/>
      </dsp:txXfrm>
    </dsp:sp>
    <dsp:sp modelId="{7F86A8F1-8F91-486E-B7F0-010E23B27353}">
      <dsp:nvSpPr>
        <dsp:cNvPr id="0" name=""/>
        <dsp:cNvSpPr/>
      </dsp:nvSpPr>
      <dsp:spPr>
        <a:xfrm>
          <a:off x="0" y="1854907"/>
          <a:ext cx="6666833" cy="1744104"/>
        </a:xfrm>
        <a:prstGeom prst="roundRect">
          <a:avLst/>
        </a:prstGeom>
        <a:gradFill rotWithShape="0">
          <a:gsLst>
            <a:gs pos="0">
              <a:schemeClr val="accent2">
                <a:hueOff val="-638687"/>
                <a:satOff val="1755"/>
                <a:lumOff val="1176"/>
                <a:alphaOff val="0"/>
                <a:satMod val="103000"/>
                <a:lumMod val="102000"/>
                <a:tint val="94000"/>
              </a:schemeClr>
            </a:gs>
            <a:gs pos="50000">
              <a:schemeClr val="accent2">
                <a:hueOff val="-638687"/>
                <a:satOff val="1755"/>
                <a:lumOff val="1176"/>
                <a:alphaOff val="0"/>
                <a:satMod val="110000"/>
                <a:lumMod val="100000"/>
                <a:shade val="100000"/>
              </a:schemeClr>
            </a:gs>
            <a:gs pos="100000">
              <a:schemeClr val="accent2">
                <a:hueOff val="-638687"/>
                <a:satOff val="1755"/>
                <a:lumOff val="11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1" i="1" kern="1200"/>
            <a:t>MBRP is intended to promote increased awareness of triggers for substance use, habitual patterns of using, and “automatic” reactions that seem to control a person’s daily living. It is an aftercare program for adults who have completed outpatient or inpatient treatment for substance use disorders. It takes place in 2-hour weekly group sessions over an 8-week period.</a:t>
          </a:r>
          <a:endParaRPr lang="en-US" sz="1700" kern="1200"/>
        </a:p>
      </dsp:txBody>
      <dsp:txXfrm>
        <a:off x="85140" y="1940047"/>
        <a:ext cx="6496553" cy="1573824"/>
      </dsp:txXfrm>
    </dsp:sp>
    <dsp:sp modelId="{2E96F8A1-C5C4-461F-929E-6A864303E0ED}">
      <dsp:nvSpPr>
        <dsp:cNvPr id="0" name=""/>
        <dsp:cNvSpPr/>
      </dsp:nvSpPr>
      <dsp:spPr>
        <a:xfrm>
          <a:off x="0" y="3647972"/>
          <a:ext cx="6666833" cy="1744104"/>
        </a:xfrm>
        <a:prstGeom prst="roundRect">
          <a:avLst/>
        </a:prstGeom>
        <a:gradFill rotWithShape="0">
          <a:gsLst>
            <a:gs pos="0">
              <a:schemeClr val="accent2">
                <a:hueOff val="-1277375"/>
                <a:satOff val="3509"/>
                <a:lumOff val="2352"/>
                <a:alphaOff val="0"/>
                <a:satMod val="103000"/>
                <a:lumMod val="102000"/>
                <a:tint val="94000"/>
              </a:schemeClr>
            </a:gs>
            <a:gs pos="50000">
              <a:schemeClr val="accent2">
                <a:hueOff val="-1277375"/>
                <a:satOff val="3509"/>
                <a:lumOff val="2352"/>
                <a:alphaOff val="0"/>
                <a:satMod val="110000"/>
                <a:lumMod val="100000"/>
                <a:shade val="100000"/>
              </a:schemeClr>
            </a:gs>
            <a:gs pos="100000">
              <a:schemeClr val="accent2">
                <a:hueOff val="-1277375"/>
                <a:satOff val="3509"/>
                <a:lumOff val="23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Each session offers instruction on mindfulness skills and time is spent practicing skills when urges, cravings, and other triggers to use arise. Clients enrolled in MBRP are also encouraged to adopt mindfulness as a recovery lifestyle. Capuzzi P 167</a:t>
          </a:r>
        </a:p>
      </dsp:txBody>
      <dsp:txXfrm>
        <a:off x="85140" y="3733112"/>
        <a:ext cx="6496553" cy="157382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45B83-75E8-905C-EF8B-630D88F381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2E08693C-89CE-FB3E-EDCC-51045DF334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4990B074-FDB0-3A2E-120B-31F739029B81}"/>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8006937E-5784-66A8-B43F-6ACBCB0990B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5271E2E-632C-7E39-178C-6EC0D77FEE1B}"/>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225043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CCD38-1581-B2E2-3596-307A83C2C9D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0787112-D105-4552-46A6-B7828D3E9F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477938E-661F-C388-309B-FF99838DF0E8}"/>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8624EA93-C928-4BC1-4CCE-8AE733700E0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888AF0B-ACF0-BCF1-8B01-D9239E23B434}"/>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2973077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E5DED50-4E3C-0973-FCCB-00CDF84F9DD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A22A115-A5A5-0CE8-4086-9A0F3160235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F0CB1DE-4870-EAE1-3C0F-84DF57600A06}"/>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E1419405-0903-D1B6-2A96-1D7A40A5848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EBAA89D-2E85-F32B-B499-7F65B4AFB3B1}"/>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341771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6687E-C4C1-7384-C25A-62AB20B6156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DB26ABE-D8D9-372B-8F28-8BA42E23DA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B3ED64A-2039-4269-516A-FB0AE28F89B3}"/>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48360D96-A9F6-7D78-CF33-10F44BE7EE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364B606-D201-61C7-6DED-7D20114AB4AB}"/>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2760120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A9C41-1476-1269-A741-3AC9D57A734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77F5B83-42E3-D827-BEE2-C8555859D0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3C4802-6E7A-E875-5ABC-6DF7CBE78A52}"/>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9892C72A-978F-807A-E707-07C83D74A4A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3FE2669-90CE-9269-557D-4A04503B77B9}"/>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632289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310BF-7A34-79A5-D3E6-777F4694935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5582B99-AEB5-37E2-CC79-464A4C53B3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A897A20-121D-7C2E-EC45-2E8BF27289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842D173-8E12-13A0-19F9-6D54965B3A10}"/>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6" name="Footer Placeholder 5">
            <a:extLst>
              <a:ext uri="{FF2B5EF4-FFF2-40B4-BE49-F238E27FC236}">
                <a16:creationId xmlns:a16="http://schemas.microsoft.com/office/drawing/2014/main" id="{294D15A3-3FCE-2F0E-65A7-3E6DF388DAA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551504D-BCAA-14EF-D4BC-F3FEFBC094A5}"/>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22696511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C010D-08C2-013E-06BA-F716B0C57CCC}"/>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79858DB-0FAE-646E-1FFE-53E8D7ADC1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76F46F-F2B2-75BE-03AD-35249C06D3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7855DB8-C2A5-F400-F919-A462616E66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8B76D6-D1AD-F46B-15C6-C05C6C60CEF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C61B0E5-2637-962E-325D-209D37AA3940}"/>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8" name="Footer Placeholder 7">
            <a:extLst>
              <a:ext uri="{FF2B5EF4-FFF2-40B4-BE49-F238E27FC236}">
                <a16:creationId xmlns:a16="http://schemas.microsoft.com/office/drawing/2014/main" id="{792A27C4-5845-5338-8DD1-905B0E4BC0B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4857E45E-EECC-2688-BDBF-FE1E1EBB1166}"/>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579664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007F7-447E-239D-290D-CF8739723F1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7E15E2F-2EED-A61B-C8EE-AE515F48B724}"/>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4" name="Footer Placeholder 3">
            <a:extLst>
              <a:ext uri="{FF2B5EF4-FFF2-40B4-BE49-F238E27FC236}">
                <a16:creationId xmlns:a16="http://schemas.microsoft.com/office/drawing/2014/main" id="{06FF5694-25B4-86C3-22B0-F7DD045F40B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D6708AC-9C86-CB17-D1C8-3F3CBF0A9BB1}"/>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47077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C21507-3AC1-2F5F-E769-463481DDF7F9}"/>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3" name="Footer Placeholder 2">
            <a:extLst>
              <a:ext uri="{FF2B5EF4-FFF2-40B4-BE49-F238E27FC236}">
                <a16:creationId xmlns:a16="http://schemas.microsoft.com/office/drawing/2014/main" id="{D42348C9-FB96-F287-5EC9-DA53C3B6D480}"/>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35CBB0B6-E68D-2494-3CC1-B010A7FDD45A}"/>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759110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8CCF9-B7EC-EDD5-12E5-5777AC9EF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CBE7FC5E-8B32-2FF1-85E7-95C109C4D7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FBC3BE27-E263-1864-98C3-6353ED3FF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9346C7-A523-EB30-6CD8-99FE75F236C4}"/>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6" name="Footer Placeholder 5">
            <a:extLst>
              <a:ext uri="{FF2B5EF4-FFF2-40B4-BE49-F238E27FC236}">
                <a16:creationId xmlns:a16="http://schemas.microsoft.com/office/drawing/2014/main" id="{3300AE79-3C90-CDA0-4A58-170CC40B3B6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66C647A-C3EE-F0D1-C5A7-54DD67A3CF98}"/>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217186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E8FFF-FFFF-9425-9768-514AB1B319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2C67706-CDBF-2BDB-FFA7-3A34615033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9453199-1B94-80E1-F0B4-E76866A4F0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3DF465-5FF1-65CA-BB98-6B5DE48E52B7}"/>
              </a:ext>
            </a:extLst>
          </p:cNvPr>
          <p:cNvSpPr>
            <a:spLocks noGrp="1"/>
          </p:cNvSpPr>
          <p:nvPr>
            <p:ph type="dt" sz="half" idx="10"/>
          </p:nvPr>
        </p:nvSpPr>
        <p:spPr/>
        <p:txBody>
          <a:bodyPr/>
          <a:lstStyle/>
          <a:p>
            <a:fld id="{89BD45E2-2580-4DB7-B9D0-67B6BE15EFA5}" type="datetimeFigureOut">
              <a:rPr lang="en-CA" smtClean="0"/>
              <a:t>2025-01-14</a:t>
            </a:fld>
            <a:endParaRPr lang="en-CA"/>
          </a:p>
        </p:txBody>
      </p:sp>
      <p:sp>
        <p:nvSpPr>
          <p:cNvPr id="6" name="Footer Placeholder 5">
            <a:extLst>
              <a:ext uri="{FF2B5EF4-FFF2-40B4-BE49-F238E27FC236}">
                <a16:creationId xmlns:a16="http://schemas.microsoft.com/office/drawing/2014/main" id="{B975B0D3-73CD-8456-A8FA-4D36B029BD8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B33D69A-4C57-1E6F-217A-CB7528DAC0BF}"/>
              </a:ext>
            </a:extLst>
          </p:cNvPr>
          <p:cNvSpPr>
            <a:spLocks noGrp="1"/>
          </p:cNvSpPr>
          <p:nvPr>
            <p:ph type="sldNum" sz="quarter" idx="12"/>
          </p:nvPr>
        </p:nvSpPr>
        <p:spPr/>
        <p:txBody>
          <a:bodyPr/>
          <a:lstStyle/>
          <a:p>
            <a:fld id="{777EF48F-4811-4A4C-91E7-634593051BC2}" type="slidenum">
              <a:rPr lang="en-CA" smtClean="0"/>
              <a:t>‹#›</a:t>
            </a:fld>
            <a:endParaRPr lang="en-CA"/>
          </a:p>
        </p:txBody>
      </p:sp>
    </p:spTree>
    <p:extLst>
      <p:ext uri="{BB962C8B-B14F-4D97-AF65-F5344CB8AC3E}">
        <p14:creationId xmlns:p14="http://schemas.microsoft.com/office/powerpoint/2010/main" val="376147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96523F-9E4A-0CEF-F311-C19FE39414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F3BB17E-2ADE-43ED-4BAB-25584D904A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BC655B8-47C9-05C7-9CAB-B4D7C20184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BD45E2-2580-4DB7-B9D0-67B6BE15EFA5}" type="datetimeFigureOut">
              <a:rPr lang="en-CA" smtClean="0"/>
              <a:t>2025-01-14</a:t>
            </a:fld>
            <a:endParaRPr lang="en-CA"/>
          </a:p>
        </p:txBody>
      </p:sp>
      <p:sp>
        <p:nvSpPr>
          <p:cNvPr id="5" name="Footer Placeholder 4">
            <a:extLst>
              <a:ext uri="{FF2B5EF4-FFF2-40B4-BE49-F238E27FC236}">
                <a16:creationId xmlns:a16="http://schemas.microsoft.com/office/drawing/2014/main" id="{83B828BF-E608-B397-6EAE-21C776C846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C48B765A-484D-1DE0-1BEA-CA18E6B34F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7EF48F-4811-4A4C-91E7-634593051BC2}" type="slidenum">
              <a:rPr lang="en-CA" smtClean="0"/>
              <a:t>‹#›</a:t>
            </a:fld>
            <a:endParaRPr lang="en-CA"/>
          </a:p>
        </p:txBody>
      </p:sp>
    </p:spTree>
    <p:extLst>
      <p:ext uri="{BB962C8B-B14F-4D97-AF65-F5344CB8AC3E}">
        <p14:creationId xmlns:p14="http://schemas.microsoft.com/office/powerpoint/2010/main" val="137316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8DB9CD9-59B1-4D73-BC4C-98796A48EF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874A6A9-41FF-4E33-AFA8-F9F81436A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gradFill flip="none" rotWithShape="1">
            <a:gsLst>
              <a:gs pos="16000">
                <a:schemeClr val="accent6">
                  <a:alpha val="20000"/>
                </a:schemeClr>
              </a:gs>
              <a:gs pos="85000">
                <a:schemeClr val="accent1">
                  <a:alpha val="4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721D730E-1F97-4071-B143-B05E6D2599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03402" y="3985"/>
            <a:ext cx="9772765" cy="6858000"/>
            <a:chOff x="1303402" y="3985"/>
            <a:chExt cx="9772765" cy="6858000"/>
          </a:xfrm>
        </p:grpSpPr>
        <p:sp>
          <p:nvSpPr>
            <p:cNvPr id="13" name="Freeform: Shape 12">
              <a:extLst>
                <a:ext uri="{FF2B5EF4-FFF2-40B4-BE49-F238E27FC236}">
                  <a16:creationId xmlns:a16="http://schemas.microsoft.com/office/drawing/2014/main" id="{B3849C6A-9EE5-4604-8EAE-DD4796B79D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60551" y="3985"/>
              <a:ext cx="9313016" cy="6858000"/>
            </a:xfrm>
            <a:custGeom>
              <a:avLst/>
              <a:gdLst>
                <a:gd name="connsiteX0" fmla="*/ 6993556 w 9313016"/>
                <a:gd name="connsiteY0" fmla="*/ 0 h 6858000"/>
                <a:gd name="connsiteX1" fmla="*/ 7358516 w 9313016"/>
                <a:gd name="connsiteY1" fmla="*/ 0 h 6858000"/>
                <a:gd name="connsiteX2" fmla="*/ 7475006 w 9313016"/>
                <a:gd name="connsiteY2" fmla="*/ 82722 h 6858000"/>
                <a:gd name="connsiteX3" fmla="*/ 7816357 w 9313016"/>
                <a:gd name="connsiteY3" fmla="*/ 358482 h 6858000"/>
                <a:gd name="connsiteX4" fmla="*/ 8421752 w 9313016"/>
                <a:gd name="connsiteY4" fmla="*/ 995405 h 6858000"/>
                <a:gd name="connsiteX5" fmla="*/ 8897059 w 9313016"/>
                <a:gd name="connsiteY5" fmla="*/ 1737211 h 6858000"/>
                <a:gd name="connsiteX6" fmla="*/ 9206633 w 9313016"/>
                <a:gd name="connsiteY6" fmla="*/ 2564460 h 6858000"/>
                <a:gd name="connsiteX7" fmla="*/ 9286787 w 9313016"/>
                <a:gd name="connsiteY7" fmla="*/ 3000164 h 6858000"/>
                <a:gd name="connsiteX8" fmla="*/ 9312914 w 9313016"/>
                <a:gd name="connsiteY8" fmla="*/ 3442493 h 6858000"/>
                <a:gd name="connsiteX9" fmla="*/ 9190562 w 9313016"/>
                <a:gd name="connsiteY9" fmla="*/ 4316686 h 6858000"/>
                <a:gd name="connsiteX10" fmla="*/ 9043416 w 9313016"/>
                <a:gd name="connsiteY10" fmla="*/ 4734917 h 6858000"/>
                <a:gd name="connsiteX11" fmla="*/ 8809657 w 9313016"/>
                <a:gd name="connsiteY11" fmla="*/ 5128718 h 6858000"/>
                <a:gd name="connsiteX12" fmla="*/ 8645997 w 9313016"/>
                <a:gd name="connsiteY12" fmla="*/ 5297441 h 6858000"/>
                <a:gd name="connsiteX13" fmla="*/ 8457787 w 9313016"/>
                <a:gd name="connsiteY13" fmla="*/ 5433763 h 6858000"/>
                <a:gd name="connsiteX14" fmla="*/ 8260803 w 9313016"/>
                <a:gd name="connsiteY14" fmla="*/ 5541237 h 6858000"/>
                <a:gd name="connsiteX15" fmla="*/ 8066136 w 9313016"/>
                <a:gd name="connsiteY15" fmla="*/ 5635704 h 6858000"/>
                <a:gd name="connsiteX16" fmla="*/ 7698638 w 9313016"/>
                <a:gd name="connsiteY16" fmla="*/ 5837163 h 6858000"/>
                <a:gd name="connsiteX17" fmla="*/ 7370135 w 9313016"/>
                <a:gd name="connsiteY17" fmla="*/ 6090081 h 6858000"/>
                <a:gd name="connsiteX18" fmla="*/ 7218897 w 9313016"/>
                <a:gd name="connsiteY18" fmla="*/ 6235860 h 6858000"/>
                <a:gd name="connsiteX19" fmla="*/ 7070665 w 9313016"/>
                <a:gd name="connsiteY19" fmla="*/ 6387205 h 6858000"/>
                <a:gd name="connsiteX20" fmla="*/ 6779035 w 9313016"/>
                <a:gd name="connsiteY20" fmla="*/ 6697100 h 6858000"/>
                <a:gd name="connsiteX21" fmla="*/ 6631837 w 9313016"/>
                <a:gd name="connsiteY21" fmla="*/ 6852239 h 6858000"/>
                <a:gd name="connsiteX22" fmla="*/ 6626221 w 9313016"/>
                <a:gd name="connsiteY22" fmla="*/ 6858000 h 6858000"/>
                <a:gd name="connsiteX23" fmla="*/ 6424725 w 9313016"/>
                <a:gd name="connsiteY23" fmla="*/ 6858000 h 6858000"/>
                <a:gd name="connsiteX24" fmla="*/ 6527382 w 9313016"/>
                <a:gd name="connsiteY24" fmla="*/ 6756333 h 6858000"/>
                <a:gd name="connsiteX25" fmla="*/ 6674233 w 9313016"/>
                <a:gd name="connsiteY25" fmla="*/ 6603450 h 6858000"/>
                <a:gd name="connsiteX26" fmla="*/ 6965813 w 9313016"/>
                <a:gd name="connsiteY26" fmla="*/ 6292932 h 6858000"/>
                <a:gd name="connsiteX27" fmla="*/ 7112961 w 9313016"/>
                <a:gd name="connsiteY27" fmla="*/ 6137505 h 6858000"/>
                <a:gd name="connsiteX28" fmla="*/ 7264790 w 9313016"/>
                <a:gd name="connsiteY28" fmla="*/ 5983710 h 6858000"/>
                <a:gd name="connsiteX29" fmla="*/ 7974595 w 9313016"/>
                <a:gd name="connsiteY29" fmla="*/ 5470773 h 6858000"/>
                <a:gd name="connsiteX30" fmla="*/ 8331591 w 9313016"/>
                <a:gd name="connsiteY30" fmla="*/ 5254048 h 6858000"/>
                <a:gd name="connsiteX31" fmla="*/ 8599807 w 9313016"/>
                <a:gd name="connsiteY31" fmla="*/ 4980010 h 6858000"/>
                <a:gd name="connsiteX32" fmla="*/ 8766474 w 9313016"/>
                <a:gd name="connsiteY32" fmla="*/ 4631524 h 6858000"/>
                <a:gd name="connsiteX33" fmla="*/ 8865755 w 9313016"/>
                <a:gd name="connsiteY33" fmla="*/ 4244445 h 6858000"/>
                <a:gd name="connsiteX34" fmla="*/ 8882911 w 9313016"/>
                <a:gd name="connsiteY34" fmla="*/ 4145659 h 6858000"/>
                <a:gd name="connsiteX35" fmla="*/ 8897403 w 9313016"/>
                <a:gd name="connsiteY35" fmla="*/ 4046633 h 6858000"/>
                <a:gd name="connsiteX36" fmla="*/ 8908298 w 9313016"/>
                <a:gd name="connsiteY36" fmla="*/ 3947271 h 6858000"/>
                <a:gd name="connsiteX37" fmla="*/ 8916184 w 9313016"/>
                <a:gd name="connsiteY37" fmla="*/ 3847765 h 6858000"/>
                <a:gd name="connsiteX38" fmla="*/ 8920670 w 9313016"/>
                <a:gd name="connsiteY38" fmla="*/ 3449597 h 6858000"/>
                <a:gd name="connsiteX39" fmla="*/ 8914607 w 9313016"/>
                <a:gd name="connsiteY39" fmla="*/ 3350283 h 6858000"/>
                <a:gd name="connsiteX40" fmla="*/ 8905340 w 9313016"/>
                <a:gd name="connsiteY40" fmla="*/ 3251209 h 6858000"/>
                <a:gd name="connsiteX41" fmla="*/ 8893854 w 9313016"/>
                <a:gd name="connsiteY41" fmla="*/ 3152376 h 6858000"/>
                <a:gd name="connsiteX42" fmla="*/ 8879706 w 9313016"/>
                <a:gd name="connsiteY42" fmla="*/ 3053878 h 6858000"/>
                <a:gd name="connsiteX43" fmla="*/ 8797531 w 9313016"/>
                <a:gd name="connsiteY43" fmla="*/ 2663966 h 6858000"/>
                <a:gd name="connsiteX44" fmla="*/ 8520442 w 9313016"/>
                <a:gd name="connsiteY44" fmla="*/ 1911983 h 6858000"/>
                <a:gd name="connsiteX45" fmla="*/ 8332626 w 9313016"/>
                <a:gd name="connsiteY45" fmla="*/ 1553608 h 6858000"/>
                <a:gd name="connsiteX46" fmla="*/ 8116317 w 9313016"/>
                <a:gd name="connsiteY46" fmla="*/ 1208529 h 6858000"/>
                <a:gd name="connsiteX47" fmla="*/ 7873293 w 9313016"/>
                <a:gd name="connsiteY47" fmla="*/ 878284 h 6858000"/>
                <a:gd name="connsiteX48" fmla="*/ 7604337 w 9313016"/>
                <a:gd name="connsiteY48" fmla="*/ 565125 h 6858000"/>
                <a:gd name="connsiteX49" fmla="*/ 7311128 w 9313016"/>
                <a:gd name="connsiteY49" fmla="*/ 270591 h 6858000"/>
                <a:gd name="connsiteX50" fmla="*/ 1752019 w 9313016"/>
                <a:gd name="connsiteY50" fmla="*/ 0 h 6858000"/>
                <a:gd name="connsiteX51" fmla="*/ 2155804 w 9313016"/>
                <a:gd name="connsiteY51" fmla="*/ 0 h 6858000"/>
                <a:gd name="connsiteX52" fmla="*/ 2103975 w 9313016"/>
                <a:gd name="connsiteY52" fmla="*/ 40789 h 6858000"/>
                <a:gd name="connsiteX53" fmla="*/ 1656310 w 9313016"/>
                <a:gd name="connsiteY53" fmla="*/ 470035 h 6858000"/>
                <a:gd name="connsiteX54" fmla="*/ 806013 w 9313016"/>
                <a:gd name="connsiteY54" fmla="*/ 1841133 h 6858000"/>
                <a:gd name="connsiteX55" fmla="*/ 580685 w 9313016"/>
                <a:gd name="connsiteY55" fmla="*/ 2606364 h 6858000"/>
                <a:gd name="connsiteX56" fmla="*/ 503489 w 9313016"/>
                <a:gd name="connsiteY56" fmla="*/ 3397276 h 6858000"/>
                <a:gd name="connsiteX57" fmla="*/ 570135 w 9313016"/>
                <a:gd name="connsiteY57" fmla="*/ 4188235 h 6858000"/>
                <a:gd name="connsiteX58" fmla="*/ 783387 w 9313016"/>
                <a:gd name="connsiteY58" fmla="*/ 4953850 h 6858000"/>
                <a:gd name="connsiteX59" fmla="*/ 1628014 w 9313016"/>
                <a:gd name="connsiteY59" fmla="*/ 6308245 h 6858000"/>
                <a:gd name="connsiteX60" fmla="*/ 2235998 w 9313016"/>
                <a:gd name="connsiteY60" fmla="*/ 6844829 h 6858000"/>
                <a:gd name="connsiteX61" fmla="*/ 2255028 w 9313016"/>
                <a:gd name="connsiteY61" fmla="*/ 6858000 h 6858000"/>
                <a:gd name="connsiteX62" fmla="*/ 1578787 w 9313016"/>
                <a:gd name="connsiteY62" fmla="*/ 6858000 h 6858000"/>
                <a:gd name="connsiteX63" fmla="*/ 1465153 w 9313016"/>
                <a:gd name="connsiteY63" fmla="*/ 6759050 h 6858000"/>
                <a:gd name="connsiteX64" fmla="*/ 1303650 w 9313016"/>
                <a:gd name="connsiteY64" fmla="*/ 6604267 h 6858000"/>
                <a:gd name="connsiteX65" fmla="*/ 323708 w 9313016"/>
                <a:gd name="connsiteY65" fmla="*/ 5126365 h 6858000"/>
                <a:gd name="connsiteX66" fmla="*/ 872 w 9313016"/>
                <a:gd name="connsiteY66" fmla="*/ 3391228 h 6858000"/>
                <a:gd name="connsiteX67" fmla="*/ 105428 w 9313016"/>
                <a:gd name="connsiteY67" fmla="*/ 2511899 h 6858000"/>
                <a:gd name="connsiteX68" fmla="*/ 384933 w 9313016"/>
                <a:gd name="connsiteY68" fmla="*/ 1670971 h 6858000"/>
                <a:gd name="connsiteX69" fmla="*/ 1433593 w 9313016"/>
                <a:gd name="connsiteY69" fmla="*/ 256095 h 6858000"/>
                <a:gd name="connsiteX70" fmla="*/ 1602664 w 9313016"/>
                <a:gd name="connsiteY70" fmla="*/ 1137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9313016" h="6858000">
                  <a:moveTo>
                    <a:pt x="6993556" y="0"/>
                  </a:moveTo>
                  <a:lnTo>
                    <a:pt x="7358516" y="0"/>
                  </a:lnTo>
                  <a:lnTo>
                    <a:pt x="7475006" y="82722"/>
                  </a:lnTo>
                  <a:cubicBezTo>
                    <a:pt x="7592423" y="169778"/>
                    <a:pt x="7706366" y="261748"/>
                    <a:pt x="7816357" y="358482"/>
                  </a:cubicBezTo>
                  <a:cubicBezTo>
                    <a:pt x="8036559" y="551589"/>
                    <a:pt x="8239655" y="764905"/>
                    <a:pt x="8421752" y="995405"/>
                  </a:cubicBezTo>
                  <a:cubicBezTo>
                    <a:pt x="8604736" y="1225282"/>
                    <a:pt x="8763567" y="1474646"/>
                    <a:pt x="8897059" y="1737211"/>
                  </a:cubicBezTo>
                  <a:cubicBezTo>
                    <a:pt x="9029909" y="2000162"/>
                    <a:pt x="9134317" y="2277990"/>
                    <a:pt x="9206633" y="2564460"/>
                  </a:cubicBezTo>
                  <a:cubicBezTo>
                    <a:pt x="9242322" y="2707791"/>
                    <a:pt x="9269041" y="2853474"/>
                    <a:pt x="9286787" y="3000164"/>
                  </a:cubicBezTo>
                  <a:cubicBezTo>
                    <a:pt x="9304977" y="3146856"/>
                    <a:pt x="9314097" y="3294698"/>
                    <a:pt x="9312914" y="3442493"/>
                  </a:cubicBezTo>
                  <a:cubicBezTo>
                    <a:pt x="9309906" y="3737987"/>
                    <a:pt x="9270717" y="4033288"/>
                    <a:pt x="9190562" y="4316686"/>
                  </a:cubicBezTo>
                  <a:cubicBezTo>
                    <a:pt x="9150486" y="4458240"/>
                    <a:pt x="9103951" y="4597587"/>
                    <a:pt x="9043416" y="4734917"/>
                  </a:cubicBezTo>
                  <a:cubicBezTo>
                    <a:pt x="8982980" y="4871817"/>
                    <a:pt x="8908740" y="5007131"/>
                    <a:pt x="8809657" y="5128718"/>
                  </a:cubicBezTo>
                  <a:cubicBezTo>
                    <a:pt x="8760312" y="5189247"/>
                    <a:pt x="8706137" y="5246945"/>
                    <a:pt x="8645997" y="5297441"/>
                  </a:cubicBezTo>
                  <a:cubicBezTo>
                    <a:pt x="8586252" y="5348274"/>
                    <a:pt x="8522809" y="5393730"/>
                    <a:pt x="8457787" y="5433763"/>
                  </a:cubicBezTo>
                  <a:cubicBezTo>
                    <a:pt x="8392816" y="5474132"/>
                    <a:pt x="8326219" y="5508213"/>
                    <a:pt x="8260803" y="5541237"/>
                  </a:cubicBezTo>
                  <a:cubicBezTo>
                    <a:pt x="8195289" y="5574071"/>
                    <a:pt x="8130023" y="5604838"/>
                    <a:pt x="8066136" y="5635704"/>
                  </a:cubicBezTo>
                  <a:cubicBezTo>
                    <a:pt x="7938313" y="5697433"/>
                    <a:pt x="7815222" y="5762186"/>
                    <a:pt x="7698638" y="5837163"/>
                  </a:cubicBezTo>
                  <a:cubicBezTo>
                    <a:pt x="7582449" y="5912381"/>
                    <a:pt x="7471881" y="5996094"/>
                    <a:pt x="7370135" y="6090081"/>
                  </a:cubicBezTo>
                  <a:cubicBezTo>
                    <a:pt x="7319460" y="6136593"/>
                    <a:pt x="7268881" y="6186082"/>
                    <a:pt x="7218897" y="6235860"/>
                  </a:cubicBezTo>
                  <a:cubicBezTo>
                    <a:pt x="7168763" y="6285493"/>
                    <a:pt x="7119665" y="6336229"/>
                    <a:pt x="7070665" y="6387205"/>
                  </a:cubicBezTo>
                  <a:cubicBezTo>
                    <a:pt x="6972715" y="6489208"/>
                    <a:pt x="6876195" y="6593131"/>
                    <a:pt x="6779035" y="6697100"/>
                  </a:cubicBezTo>
                  <a:cubicBezTo>
                    <a:pt x="6730379" y="6748989"/>
                    <a:pt x="6681528" y="6800878"/>
                    <a:pt x="6631837" y="6852239"/>
                  </a:cubicBezTo>
                  <a:lnTo>
                    <a:pt x="6626221" y="6858000"/>
                  </a:lnTo>
                  <a:lnTo>
                    <a:pt x="6424725" y="6858000"/>
                  </a:lnTo>
                  <a:lnTo>
                    <a:pt x="6527382" y="6756333"/>
                  </a:lnTo>
                  <a:cubicBezTo>
                    <a:pt x="6576726" y="6705932"/>
                    <a:pt x="6625480" y="6654811"/>
                    <a:pt x="6674233" y="6603450"/>
                  </a:cubicBezTo>
                  <a:cubicBezTo>
                    <a:pt x="6771788" y="6500920"/>
                    <a:pt x="6868309" y="6396757"/>
                    <a:pt x="6965813" y="6292932"/>
                  </a:cubicBezTo>
                  <a:lnTo>
                    <a:pt x="7112961" y="6137505"/>
                  </a:lnTo>
                  <a:cubicBezTo>
                    <a:pt x="7162354" y="6085808"/>
                    <a:pt x="7211945" y="6034640"/>
                    <a:pt x="7264790" y="5983710"/>
                  </a:cubicBezTo>
                  <a:cubicBezTo>
                    <a:pt x="7472373" y="5779130"/>
                    <a:pt x="7721610" y="5610648"/>
                    <a:pt x="7974595" y="5470773"/>
                  </a:cubicBezTo>
                  <a:cubicBezTo>
                    <a:pt x="8099903" y="5399395"/>
                    <a:pt x="8224127" y="5332529"/>
                    <a:pt x="8331591" y="5254048"/>
                  </a:cubicBezTo>
                  <a:cubicBezTo>
                    <a:pt x="8439351" y="5176047"/>
                    <a:pt x="8529660" y="5085949"/>
                    <a:pt x="8599807" y="4980010"/>
                  </a:cubicBezTo>
                  <a:cubicBezTo>
                    <a:pt x="8671187" y="4875128"/>
                    <a:pt x="8723982" y="4756086"/>
                    <a:pt x="8766474" y="4631524"/>
                  </a:cubicBezTo>
                  <a:cubicBezTo>
                    <a:pt x="8808968" y="4507010"/>
                    <a:pt x="8840615" y="4375872"/>
                    <a:pt x="8865755" y="4244445"/>
                  </a:cubicBezTo>
                  <a:cubicBezTo>
                    <a:pt x="8871375" y="4211468"/>
                    <a:pt x="8878129" y="4178731"/>
                    <a:pt x="8882911" y="4145659"/>
                  </a:cubicBezTo>
                  <a:lnTo>
                    <a:pt x="8897403" y="4046633"/>
                  </a:lnTo>
                  <a:lnTo>
                    <a:pt x="8908298" y="3947271"/>
                  </a:lnTo>
                  <a:cubicBezTo>
                    <a:pt x="8912389" y="3914247"/>
                    <a:pt x="8913425" y="3880886"/>
                    <a:pt x="8916184" y="3847765"/>
                  </a:cubicBezTo>
                  <a:cubicBezTo>
                    <a:pt x="8925797" y="3715091"/>
                    <a:pt x="8925945" y="3582127"/>
                    <a:pt x="8920670" y="3449597"/>
                  </a:cubicBezTo>
                  <a:lnTo>
                    <a:pt x="8914607" y="3350283"/>
                  </a:lnTo>
                  <a:cubicBezTo>
                    <a:pt x="8911995" y="3317211"/>
                    <a:pt x="8908348" y="3284233"/>
                    <a:pt x="8905340" y="3251209"/>
                  </a:cubicBezTo>
                  <a:cubicBezTo>
                    <a:pt x="8902628" y="3218185"/>
                    <a:pt x="8897551" y="3185305"/>
                    <a:pt x="8893854" y="3152376"/>
                  </a:cubicBezTo>
                  <a:cubicBezTo>
                    <a:pt x="8890305" y="3119399"/>
                    <a:pt x="8884932" y="3086662"/>
                    <a:pt x="8879706" y="3053878"/>
                  </a:cubicBezTo>
                  <a:cubicBezTo>
                    <a:pt x="8858707" y="2922835"/>
                    <a:pt x="8831249" y="2792705"/>
                    <a:pt x="8797531" y="2663966"/>
                  </a:cubicBezTo>
                  <a:cubicBezTo>
                    <a:pt x="8728616" y="2406777"/>
                    <a:pt x="8635497" y="2155109"/>
                    <a:pt x="8520442" y="1911983"/>
                  </a:cubicBezTo>
                  <a:cubicBezTo>
                    <a:pt x="8462667" y="1790541"/>
                    <a:pt x="8400112" y="1670923"/>
                    <a:pt x="8332626" y="1553608"/>
                  </a:cubicBezTo>
                  <a:cubicBezTo>
                    <a:pt x="8265683" y="1436006"/>
                    <a:pt x="8192973" y="1321188"/>
                    <a:pt x="8116317" y="1208529"/>
                  </a:cubicBezTo>
                  <a:cubicBezTo>
                    <a:pt x="8039811" y="1095776"/>
                    <a:pt x="7958079" y="986094"/>
                    <a:pt x="7873293" y="878284"/>
                  </a:cubicBezTo>
                  <a:cubicBezTo>
                    <a:pt x="7787814" y="771002"/>
                    <a:pt x="7697999" y="666551"/>
                    <a:pt x="7604337" y="565125"/>
                  </a:cubicBezTo>
                  <a:cubicBezTo>
                    <a:pt x="7510479" y="463891"/>
                    <a:pt x="7413367" y="364818"/>
                    <a:pt x="7311128" y="270591"/>
                  </a:cubicBezTo>
                  <a:close/>
                  <a:moveTo>
                    <a:pt x="1752019" y="0"/>
                  </a:moveTo>
                  <a:lnTo>
                    <a:pt x="2155804" y="0"/>
                  </a:lnTo>
                  <a:lnTo>
                    <a:pt x="2103975" y="40789"/>
                  </a:lnTo>
                  <a:cubicBezTo>
                    <a:pt x="1943592" y="173585"/>
                    <a:pt x="1793955" y="317500"/>
                    <a:pt x="1656310" y="470035"/>
                  </a:cubicBezTo>
                  <a:cubicBezTo>
                    <a:pt x="1288172" y="876939"/>
                    <a:pt x="1002998" y="1344708"/>
                    <a:pt x="806013" y="1841133"/>
                  </a:cubicBezTo>
                  <a:cubicBezTo>
                    <a:pt x="707818" y="2089538"/>
                    <a:pt x="630868" y="2345480"/>
                    <a:pt x="580685" y="2606364"/>
                  </a:cubicBezTo>
                  <a:cubicBezTo>
                    <a:pt x="530749" y="2867250"/>
                    <a:pt x="504868" y="3132119"/>
                    <a:pt x="503489" y="3397276"/>
                  </a:cubicBezTo>
                  <a:cubicBezTo>
                    <a:pt x="501467" y="3662434"/>
                    <a:pt x="524093" y="3927351"/>
                    <a:pt x="570135" y="4188235"/>
                  </a:cubicBezTo>
                  <a:cubicBezTo>
                    <a:pt x="615734" y="4449264"/>
                    <a:pt x="688642" y="4705493"/>
                    <a:pt x="783387" y="4953850"/>
                  </a:cubicBezTo>
                  <a:cubicBezTo>
                    <a:pt x="974357" y="5449796"/>
                    <a:pt x="1259630" y="5913773"/>
                    <a:pt x="1628014" y="6308245"/>
                  </a:cubicBezTo>
                  <a:cubicBezTo>
                    <a:pt x="1812182" y="6505481"/>
                    <a:pt x="2016215" y="6685052"/>
                    <a:pt x="2235998" y="6844829"/>
                  </a:cubicBezTo>
                  <a:lnTo>
                    <a:pt x="2255028" y="6858000"/>
                  </a:lnTo>
                  <a:lnTo>
                    <a:pt x="1578787" y="6858000"/>
                  </a:lnTo>
                  <a:lnTo>
                    <a:pt x="1465153" y="6759050"/>
                  </a:lnTo>
                  <a:cubicBezTo>
                    <a:pt x="1410086" y="6708726"/>
                    <a:pt x="1356236" y="6657104"/>
                    <a:pt x="1303650" y="6604267"/>
                  </a:cubicBezTo>
                  <a:cubicBezTo>
                    <a:pt x="883506" y="6181043"/>
                    <a:pt x="548150" y="5676072"/>
                    <a:pt x="323708" y="5126365"/>
                  </a:cubicBezTo>
                  <a:cubicBezTo>
                    <a:pt x="97737" y="4577139"/>
                    <a:pt x="-10958" y="3981927"/>
                    <a:pt x="872" y="3391228"/>
                  </a:cubicBezTo>
                  <a:cubicBezTo>
                    <a:pt x="5951" y="3095783"/>
                    <a:pt x="40506" y="2800528"/>
                    <a:pt x="105428" y="2511899"/>
                  </a:cubicBezTo>
                  <a:cubicBezTo>
                    <a:pt x="170104" y="2223317"/>
                    <a:pt x="262089" y="1940399"/>
                    <a:pt x="384933" y="1670971"/>
                  </a:cubicBezTo>
                  <a:cubicBezTo>
                    <a:pt x="629092" y="1131344"/>
                    <a:pt x="991955" y="646919"/>
                    <a:pt x="1433593" y="256095"/>
                  </a:cubicBezTo>
                  <a:cubicBezTo>
                    <a:pt x="1488791" y="207206"/>
                    <a:pt x="1545179" y="159733"/>
                    <a:pt x="1602664" y="113704"/>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308677BE-069B-4A4D-8732-E26B6EF56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59468" y="3985"/>
              <a:ext cx="9065550" cy="6858000"/>
            </a:xfrm>
            <a:custGeom>
              <a:avLst/>
              <a:gdLst>
                <a:gd name="connsiteX0" fmla="*/ 1839951 w 9065550"/>
                <a:gd name="connsiteY0" fmla="*/ 0 h 6858000"/>
                <a:gd name="connsiteX1" fmla="*/ 6979427 w 9065550"/>
                <a:gd name="connsiteY1" fmla="*/ 0 h 6858000"/>
                <a:gd name="connsiteX2" fmla="*/ 6989586 w 9065550"/>
                <a:gd name="connsiteY2" fmla="*/ 6825 h 6858000"/>
                <a:gd name="connsiteX3" fmla="*/ 8932062 w 9065550"/>
                <a:gd name="connsiteY3" fmla="*/ 4580835 h 6858000"/>
                <a:gd name="connsiteX4" fmla="*/ 7166294 w 9065550"/>
                <a:gd name="connsiteY4" fmla="*/ 6259703 h 6858000"/>
                <a:gd name="connsiteX5" fmla="*/ 6868878 w 9065550"/>
                <a:gd name="connsiteY5" fmla="*/ 6564765 h 6858000"/>
                <a:gd name="connsiteX6" fmla="*/ 6591881 w 9065550"/>
                <a:gd name="connsiteY6" fmla="*/ 6858000 h 6858000"/>
                <a:gd name="connsiteX7" fmla="*/ 5184648 w 9065550"/>
                <a:gd name="connsiteY7" fmla="*/ 6858000 h 6858000"/>
                <a:gd name="connsiteX8" fmla="*/ 5244877 w 9065550"/>
                <a:gd name="connsiteY8" fmla="*/ 6817615 h 6858000"/>
                <a:gd name="connsiteX9" fmla="*/ 6033853 w 9065550"/>
                <a:gd name="connsiteY9" fmla="*/ 6069135 h 6858000"/>
                <a:gd name="connsiteX10" fmla="*/ 6480248 w 9065550"/>
                <a:gd name="connsiteY10" fmla="*/ 5607082 h 6858000"/>
                <a:gd name="connsiteX11" fmla="*/ 7551502 w 9065550"/>
                <a:gd name="connsiteY11" fmla="*/ 4859004 h 6858000"/>
                <a:gd name="connsiteX12" fmla="*/ 7844227 w 9065550"/>
                <a:gd name="connsiteY12" fmla="*/ 4683074 h 6858000"/>
                <a:gd name="connsiteX13" fmla="*/ 8005810 w 9065550"/>
                <a:gd name="connsiteY13" fmla="*/ 4330239 h 6858000"/>
                <a:gd name="connsiteX14" fmla="*/ 8016191 w 9065550"/>
                <a:gd name="connsiteY14" fmla="*/ 2956574 h 6858000"/>
                <a:gd name="connsiteX15" fmla="*/ 7346424 w 9065550"/>
                <a:gd name="connsiteY15" fmla="*/ 1636739 h 6858000"/>
                <a:gd name="connsiteX16" fmla="*/ 5995751 w 9065550"/>
                <a:gd name="connsiteY16" fmla="*/ 493319 h 6858000"/>
                <a:gd name="connsiteX17" fmla="*/ 4494836 w 9065550"/>
                <a:gd name="connsiteY17" fmla="*/ 75383 h 6858000"/>
                <a:gd name="connsiteX18" fmla="*/ 2002499 w 9065550"/>
                <a:gd name="connsiteY18" fmla="*/ 1094261 h 6858000"/>
                <a:gd name="connsiteX19" fmla="*/ 1241306 w 9065550"/>
                <a:gd name="connsiteY19" fmla="*/ 2206935 h 6858000"/>
                <a:gd name="connsiteX20" fmla="*/ 961736 w 9065550"/>
                <a:gd name="connsiteY20" fmla="*/ 3573719 h 6858000"/>
                <a:gd name="connsiteX21" fmla="*/ 1193878 w 9065550"/>
                <a:gd name="connsiteY21" fmla="*/ 4824208 h 6858000"/>
                <a:gd name="connsiteX22" fmla="*/ 1832096 w 9065550"/>
                <a:gd name="connsiteY22" fmla="*/ 5873050 h 6858000"/>
                <a:gd name="connsiteX23" fmla="*/ 3010752 w 9065550"/>
                <a:gd name="connsiteY23" fmla="*/ 6749475 h 6858000"/>
                <a:gd name="connsiteX24" fmla="*/ 3187037 w 9065550"/>
                <a:gd name="connsiteY24" fmla="*/ 6824756 h 6858000"/>
                <a:gd name="connsiteX25" fmla="*/ 3278211 w 9065550"/>
                <a:gd name="connsiteY25" fmla="*/ 6858000 h 6858000"/>
                <a:gd name="connsiteX26" fmla="*/ 1480830 w 9065550"/>
                <a:gd name="connsiteY26" fmla="*/ 6858000 h 6858000"/>
                <a:gd name="connsiteX27" fmla="*/ 1427607 w 9065550"/>
                <a:gd name="connsiteY27" fmla="*/ 6811515 h 6858000"/>
                <a:gd name="connsiteX28" fmla="*/ 1100739 w 9065550"/>
                <a:gd name="connsiteY28" fmla="*/ 6477651 h 6858000"/>
                <a:gd name="connsiteX29" fmla="*/ 0 w 9065550"/>
                <a:gd name="connsiteY29" fmla="*/ 3573620 h 6858000"/>
                <a:gd name="connsiteX30" fmla="*/ 1805513 w 9065550"/>
                <a:gd name="connsiteY30"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9065550" h="6858000">
                  <a:moveTo>
                    <a:pt x="1839951" y="0"/>
                  </a:moveTo>
                  <a:lnTo>
                    <a:pt x="6979427" y="0"/>
                  </a:lnTo>
                  <a:lnTo>
                    <a:pt x="6989586" y="6825"/>
                  </a:lnTo>
                  <a:cubicBezTo>
                    <a:pt x="8438828" y="1031353"/>
                    <a:pt x="9439169" y="2823601"/>
                    <a:pt x="8932062" y="4580835"/>
                  </a:cubicBezTo>
                  <a:cubicBezTo>
                    <a:pt x="8592517" y="5757293"/>
                    <a:pt x="7979652" y="5458140"/>
                    <a:pt x="7166294" y="6259703"/>
                  </a:cubicBezTo>
                  <a:cubicBezTo>
                    <a:pt x="7064618" y="6359905"/>
                    <a:pt x="6966014" y="6462297"/>
                    <a:pt x="6868878" y="6564765"/>
                  </a:cubicBezTo>
                  <a:lnTo>
                    <a:pt x="6591881" y="6858000"/>
                  </a:lnTo>
                  <a:lnTo>
                    <a:pt x="5184648" y="6858000"/>
                  </a:lnTo>
                  <a:lnTo>
                    <a:pt x="5244877" y="6817615"/>
                  </a:lnTo>
                  <a:cubicBezTo>
                    <a:pt x="5481027" y="6649287"/>
                    <a:pt x="5723665" y="6398593"/>
                    <a:pt x="6033853" y="6069135"/>
                  </a:cubicBezTo>
                  <a:cubicBezTo>
                    <a:pt x="6175680" y="5918484"/>
                    <a:pt x="6322395" y="5762660"/>
                    <a:pt x="6480248" y="5607082"/>
                  </a:cubicBezTo>
                  <a:cubicBezTo>
                    <a:pt x="6893276" y="5200077"/>
                    <a:pt x="7273697" y="5002920"/>
                    <a:pt x="7551502" y="4859004"/>
                  </a:cubicBezTo>
                  <a:cubicBezTo>
                    <a:pt x="7687884" y="4788339"/>
                    <a:pt x="7795540" y="4732559"/>
                    <a:pt x="7844227" y="4683074"/>
                  </a:cubicBezTo>
                  <a:cubicBezTo>
                    <a:pt x="7898759" y="4627636"/>
                    <a:pt x="7956165" y="4502313"/>
                    <a:pt x="8005810" y="4330239"/>
                  </a:cubicBezTo>
                  <a:cubicBezTo>
                    <a:pt x="8132968" y="3889611"/>
                    <a:pt x="8136446" y="3427460"/>
                    <a:pt x="8016191" y="2956574"/>
                  </a:cubicBezTo>
                  <a:cubicBezTo>
                    <a:pt x="7900876" y="2505064"/>
                    <a:pt x="7669287" y="2048671"/>
                    <a:pt x="7346424" y="1636739"/>
                  </a:cubicBezTo>
                  <a:cubicBezTo>
                    <a:pt x="6979764" y="1168830"/>
                    <a:pt x="6512706" y="773489"/>
                    <a:pt x="5995751" y="493319"/>
                  </a:cubicBezTo>
                  <a:cubicBezTo>
                    <a:pt x="5491195" y="219884"/>
                    <a:pt x="4972174" y="75383"/>
                    <a:pt x="4494836" y="75383"/>
                  </a:cubicBezTo>
                  <a:cubicBezTo>
                    <a:pt x="3554318" y="75383"/>
                    <a:pt x="2669191" y="437197"/>
                    <a:pt x="2002499" y="1094261"/>
                  </a:cubicBezTo>
                  <a:cubicBezTo>
                    <a:pt x="1676360" y="1415667"/>
                    <a:pt x="1420225" y="1790023"/>
                    <a:pt x="1241306" y="2206935"/>
                  </a:cubicBezTo>
                  <a:cubicBezTo>
                    <a:pt x="1055782" y="2639169"/>
                    <a:pt x="961736" y="3099027"/>
                    <a:pt x="961736" y="3573719"/>
                  </a:cubicBezTo>
                  <a:cubicBezTo>
                    <a:pt x="961736" y="4005124"/>
                    <a:pt x="1039805" y="4425841"/>
                    <a:pt x="1193878" y="4824208"/>
                  </a:cubicBezTo>
                  <a:cubicBezTo>
                    <a:pt x="1342457" y="5208423"/>
                    <a:pt x="1557214" y="5561306"/>
                    <a:pt x="1832096" y="5873050"/>
                  </a:cubicBezTo>
                  <a:cubicBezTo>
                    <a:pt x="2157126" y="6241599"/>
                    <a:pt x="2564661" y="6544656"/>
                    <a:pt x="3010752" y="6749475"/>
                  </a:cubicBezTo>
                  <a:cubicBezTo>
                    <a:pt x="3069003" y="6776219"/>
                    <a:pt x="3127773" y="6801314"/>
                    <a:pt x="3187037" y="6824756"/>
                  </a:cubicBezTo>
                  <a:lnTo>
                    <a:pt x="3278211" y="6858000"/>
                  </a:lnTo>
                  <a:lnTo>
                    <a:pt x="1480830" y="6858000"/>
                  </a:lnTo>
                  <a:lnTo>
                    <a:pt x="1427607" y="6811515"/>
                  </a:lnTo>
                  <a:cubicBezTo>
                    <a:pt x="1312870" y="6705919"/>
                    <a:pt x="1203751" y="6594470"/>
                    <a:pt x="1100739" y="6477651"/>
                  </a:cubicBezTo>
                  <a:cubicBezTo>
                    <a:pt x="415045" y="5700097"/>
                    <a:pt x="0" y="4684635"/>
                    <a:pt x="0" y="3573620"/>
                  </a:cubicBezTo>
                  <a:cubicBezTo>
                    <a:pt x="0" y="2121118"/>
                    <a:pt x="709459" y="831902"/>
                    <a:pt x="1805513"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5" name="Freeform: Shape 14">
              <a:extLst>
                <a:ext uri="{FF2B5EF4-FFF2-40B4-BE49-F238E27FC236}">
                  <a16:creationId xmlns:a16="http://schemas.microsoft.com/office/drawing/2014/main" id="{9A9A575B-DD07-4388-963B-0AF3FDDCF3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48217" y="3985"/>
              <a:ext cx="9088051" cy="6858000"/>
            </a:xfrm>
            <a:custGeom>
              <a:avLst/>
              <a:gdLst>
                <a:gd name="connsiteX0" fmla="*/ 5158786 w 9088051"/>
                <a:gd name="connsiteY0" fmla="*/ 0 h 6858000"/>
                <a:gd name="connsiteX1" fmla="*/ 6996771 w 9088051"/>
                <a:gd name="connsiteY1" fmla="*/ 0 h 6858000"/>
                <a:gd name="connsiteX2" fmla="*/ 7006955 w 9088051"/>
                <a:gd name="connsiteY2" fmla="*/ 6825 h 6858000"/>
                <a:gd name="connsiteX3" fmla="*/ 8954230 w 9088051"/>
                <a:gd name="connsiteY3" fmla="*/ 4580835 h 6858000"/>
                <a:gd name="connsiteX4" fmla="*/ 7184080 w 9088051"/>
                <a:gd name="connsiteY4" fmla="*/ 6259703 h 6858000"/>
                <a:gd name="connsiteX5" fmla="*/ 6885926 w 9088051"/>
                <a:gd name="connsiteY5" fmla="*/ 6564765 h 6858000"/>
                <a:gd name="connsiteX6" fmla="*/ 6608241 w 9088051"/>
                <a:gd name="connsiteY6" fmla="*/ 6858000 h 6858000"/>
                <a:gd name="connsiteX7" fmla="*/ 5462870 w 9088051"/>
                <a:gd name="connsiteY7" fmla="*/ 6858000 h 6858000"/>
                <a:gd name="connsiteX8" fmla="*/ 5529056 w 9088051"/>
                <a:gd name="connsiteY8" fmla="*/ 6804645 h 6858000"/>
                <a:gd name="connsiteX9" fmla="*/ 6167613 w 9088051"/>
                <a:gd name="connsiteY9" fmla="*/ 6173667 h 6858000"/>
                <a:gd name="connsiteX10" fmla="*/ 6610973 w 9088051"/>
                <a:gd name="connsiteY10" fmla="*/ 5715860 h 6858000"/>
                <a:gd name="connsiteX11" fmla="*/ 7646083 w 9088051"/>
                <a:gd name="connsiteY11" fmla="*/ 4995842 h 6858000"/>
                <a:gd name="connsiteX12" fmla="*/ 7980054 w 9088051"/>
                <a:gd name="connsiteY12" fmla="*/ 4790095 h 6858000"/>
                <a:gd name="connsiteX13" fmla="*/ 8180437 w 9088051"/>
                <a:gd name="connsiteY13" fmla="*/ 4371964 h 6858000"/>
                <a:gd name="connsiteX14" fmla="*/ 8192058 w 9088051"/>
                <a:gd name="connsiteY14" fmla="*/ 2919242 h 6858000"/>
                <a:gd name="connsiteX15" fmla="*/ 7492638 w 9088051"/>
                <a:gd name="connsiteY15" fmla="*/ 1542845 h 6858000"/>
                <a:gd name="connsiteX16" fmla="*/ 6089097 w 9088051"/>
                <a:gd name="connsiteY16" fmla="*/ 357847 h 6858000"/>
                <a:gd name="connsiteX17" fmla="*/ 5288639 w 9088051"/>
                <a:gd name="connsiteY17" fmla="*/ 31627 h 6858000"/>
                <a:gd name="connsiteX18" fmla="*/ 1844517 w 9088051"/>
                <a:gd name="connsiteY18" fmla="*/ 0 h 6858000"/>
                <a:gd name="connsiteX19" fmla="*/ 3734467 w 9088051"/>
                <a:gd name="connsiteY19" fmla="*/ 0 h 6858000"/>
                <a:gd name="connsiteX20" fmla="*/ 3603618 w 9088051"/>
                <a:gd name="connsiteY20" fmla="*/ 28853 h 6858000"/>
                <a:gd name="connsiteX21" fmla="*/ 1892878 w 9088051"/>
                <a:gd name="connsiteY21" fmla="*/ 985434 h 6858000"/>
                <a:gd name="connsiteX22" fmla="*/ 1096045 w 9088051"/>
                <a:gd name="connsiteY22" fmla="*/ 2147349 h 6858000"/>
                <a:gd name="connsiteX23" fmla="*/ 803453 w 9088051"/>
                <a:gd name="connsiteY23" fmla="*/ 3573669 h 6858000"/>
                <a:gd name="connsiteX24" fmla="*/ 1046377 w 9088051"/>
                <a:gd name="connsiteY24" fmla="*/ 4878573 h 6858000"/>
                <a:gd name="connsiteX25" fmla="*/ 1714473 w 9088051"/>
                <a:gd name="connsiteY25" fmla="*/ 5973776 h 6858000"/>
                <a:gd name="connsiteX26" fmla="*/ 2776083 w 9088051"/>
                <a:gd name="connsiteY26" fmla="*/ 6804641 h 6858000"/>
                <a:gd name="connsiteX27" fmla="*/ 2884836 w 9088051"/>
                <a:gd name="connsiteY27" fmla="*/ 6858000 h 6858000"/>
                <a:gd name="connsiteX28" fmla="*/ 1484505 w 9088051"/>
                <a:gd name="connsiteY28" fmla="*/ 6858000 h 6858000"/>
                <a:gd name="connsiteX29" fmla="*/ 1431151 w 9088051"/>
                <a:gd name="connsiteY29" fmla="*/ 6811515 h 6858000"/>
                <a:gd name="connsiteX30" fmla="*/ 1103471 w 9088051"/>
                <a:gd name="connsiteY30" fmla="*/ 6477651 h 6858000"/>
                <a:gd name="connsiteX31" fmla="*/ 0 w 9088051"/>
                <a:gd name="connsiteY31" fmla="*/ 3573620 h 6858000"/>
                <a:gd name="connsiteX32" fmla="*/ 1809994 w 9088051"/>
                <a:gd name="connsiteY32" fmla="*/ 241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088051" h="6858000">
                  <a:moveTo>
                    <a:pt x="5158786" y="0"/>
                  </a:moveTo>
                  <a:lnTo>
                    <a:pt x="6996771" y="0"/>
                  </a:lnTo>
                  <a:lnTo>
                    <a:pt x="7006955" y="6825"/>
                  </a:lnTo>
                  <a:cubicBezTo>
                    <a:pt x="8459794" y="1031353"/>
                    <a:pt x="9462596" y="2823601"/>
                    <a:pt x="8954230" y="4580835"/>
                  </a:cubicBezTo>
                  <a:cubicBezTo>
                    <a:pt x="8613842" y="5757293"/>
                    <a:pt x="7999457" y="5458140"/>
                    <a:pt x="7184080" y="6259703"/>
                  </a:cubicBezTo>
                  <a:cubicBezTo>
                    <a:pt x="7082152" y="6359905"/>
                    <a:pt x="6983303" y="6462297"/>
                    <a:pt x="6885926" y="6564765"/>
                  </a:cubicBezTo>
                  <a:lnTo>
                    <a:pt x="6608241" y="6858000"/>
                  </a:lnTo>
                  <a:lnTo>
                    <a:pt x="5462870" y="6858000"/>
                  </a:lnTo>
                  <a:lnTo>
                    <a:pt x="5529056" y="6804645"/>
                  </a:lnTo>
                  <a:cubicBezTo>
                    <a:pt x="5740217" y="6626505"/>
                    <a:pt x="5949382" y="6404876"/>
                    <a:pt x="6167613" y="6173667"/>
                  </a:cubicBezTo>
                  <a:cubicBezTo>
                    <a:pt x="6308782" y="6024091"/>
                    <a:pt x="6454799" y="5869390"/>
                    <a:pt x="6610973" y="5715860"/>
                  </a:cubicBezTo>
                  <a:cubicBezTo>
                    <a:pt x="7007847" y="5325741"/>
                    <a:pt x="7376733" y="5135074"/>
                    <a:pt x="7646083" y="4995842"/>
                  </a:cubicBezTo>
                  <a:cubicBezTo>
                    <a:pt x="7816858" y="4907561"/>
                    <a:pt x="7916545" y="4854514"/>
                    <a:pt x="7980054" y="4790095"/>
                  </a:cubicBezTo>
                  <a:cubicBezTo>
                    <a:pt x="8054629" y="4714405"/>
                    <a:pt x="8122031" y="4573758"/>
                    <a:pt x="8180437" y="4371964"/>
                  </a:cubicBezTo>
                  <a:cubicBezTo>
                    <a:pt x="8315441" y="3905228"/>
                    <a:pt x="8319381" y="3416431"/>
                    <a:pt x="8192058" y="2919242"/>
                  </a:cubicBezTo>
                  <a:cubicBezTo>
                    <a:pt x="8071251" y="2447381"/>
                    <a:pt x="7829388" y="1971467"/>
                    <a:pt x="7492638" y="1542845"/>
                  </a:cubicBezTo>
                  <a:cubicBezTo>
                    <a:pt x="7111829" y="1058099"/>
                    <a:pt x="6626484" y="648361"/>
                    <a:pt x="6089097" y="357847"/>
                  </a:cubicBezTo>
                  <a:cubicBezTo>
                    <a:pt x="5824244" y="214687"/>
                    <a:pt x="5554957" y="105262"/>
                    <a:pt x="5288639" y="31627"/>
                  </a:cubicBezTo>
                  <a:close/>
                  <a:moveTo>
                    <a:pt x="1844517" y="0"/>
                  </a:moveTo>
                  <a:lnTo>
                    <a:pt x="3734467" y="0"/>
                  </a:lnTo>
                  <a:lnTo>
                    <a:pt x="3603618" y="28853"/>
                  </a:lnTo>
                  <a:cubicBezTo>
                    <a:pt x="2962049" y="186733"/>
                    <a:pt x="2373277" y="513136"/>
                    <a:pt x="1892878" y="985434"/>
                  </a:cubicBezTo>
                  <a:cubicBezTo>
                    <a:pt x="1551428" y="1321091"/>
                    <a:pt x="1283341" y="1711990"/>
                    <a:pt x="1096045" y="2147349"/>
                  </a:cubicBezTo>
                  <a:cubicBezTo>
                    <a:pt x="901876" y="2598519"/>
                    <a:pt x="803453" y="3078432"/>
                    <a:pt x="803453" y="3573669"/>
                  </a:cubicBezTo>
                  <a:cubicBezTo>
                    <a:pt x="803453" y="4023717"/>
                    <a:pt x="885151" y="4462735"/>
                    <a:pt x="1046377" y="4878573"/>
                  </a:cubicBezTo>
                  <a:cubicBezTo>
                    <a:pt x="1201945" y="5279770"/>
                    <a:pt x="1426681" y="5648221"/>
                    <a:pt x="1714473" y="5973776"/>
                  </a:cubicBezTo>
                  <a:cubicBezTo>
                    <a:pt x="2012357" y="6310732"/>
                    <a:pt x="2376505" y="6595304"/>
                    <a:pt x="2776083" y="6804641"/>
                  </a:cubicBezTo>
                  <a:lnTo>
                    <a:pt x="2884836" y="6858000"/>
                  </a:lnTo>
                  <a:lnTo>
                    <a:pt x="1484505" y="6858000"/>
                  </a:lnTo>
                  <a:lnTo>
                    <a:pt x="1431151" y="6811515"/>
                  </a:lnTo>
                  <a:cubicBezTo>
                    <a:pt x="1316128" y="6705919"/>
                    <a:pt x="1206738" y="6594470"/>
                    <a:pt x="1103471" y="6477651"/>
                  </a:cubicBezTo>
                  <a:cubicBezTo>
                    <a:pt x="416075" y="5700097"/>
                    <a:pt x="0" y="4684635"/>
                    <a:pt x="0" y="3573620"/>
                  </a:cubicBezTo>
                  <a:cubicBezTo>
                    <a:pt x="0" y="2121118"/>
                    <a:pt x="711220" y="831902"/>
                    <a:pt x="1809994" y="24133"/>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Freeform: Shape 15">
              <a:extLst>
                <a:ext uri="{FF2B5EF4-FFF2-40B4-BE49-F238E27FC236}">
                  <a16:creationId xmlns:a16="http://schemas.microsoft.com/office/drawing/2014/main" id="{D55285E4-21EB-4EC1-AB8E-36E881E899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29061" y="3985"/>
              <a:ext cx="9107210" cy="6858000"/>
            </a:xfrm>
            <a:custGeom>
              <a:avLst/>
              <a:gdLst>
                <a:gd name="connsiteX0" fmla="*/ 6184722 w 9107210"/>
                <a:gd name="connsiteY0" fmla="*/ 0 h 6858000"/>
                <a:gd name="connsiteX1" fmla="*/ 6985680 w 9107210"/>
                <a:gd name="connsiteY1" fmla="*/ 0 h 6858000"/>
                <a:gd name="connsiteX2" fmla="*/ 7324323 w 9107210"/>
                <a:gd name="connsiteY2" fmla="*/ 247136 h 6858000"/>
                <a:gd name="connsiteX3" fmla="*/ 7652712 w 9107210"/>
                <a:gd name="connsiteY3" fmla="*/ 528495 h 6858000"/>
                <a:gd name="connsiteX4" fmla="*/ 8236677 w 9107210"/>
                <a:gd name="connsiteY4" fmla="*/ 1166289 h 6858000"/>
                <a:gd name="connsiteX5" fmla="*/ 8704298 w 9107210"/>
                <a:gd name="connsiteY5" fmla="*/ 1897038 h 6858000"/>
                <a:gd name="connsiteX6" fmla="*/ 8885160 w 9107210"/>
                <a:gd name="connsiteY6" fmla="*/ 2294087 h 6858000"/>
                <a:gd name="connsiteX7" fmla="*/ 8924247 w 9107210"/>
                <a:gd name="connsiteY7" fmla="*/ 2396286 h 6858000"/>
                <a:gd name="connsiteX8" fmla="*/ 8960022 w 9107210"/>
                <a:gd name="connsiteY8" fmla="*/ 2499767 h 6858000"/>
                <a:gd name="connsiteX9" fmla="*/ 8991720 w 9107210"/>
                <a:gd name="connsiteY9" fmla="*/ 2604671 h 6858000"/>
                <a:gd name="connsiteX10" fmla="*/ 9019646 w 9107210"/>
                <a:gd name="connsiteY10" fmla="*/ 2710708 h 6858000"/>
                <a:gd name="connsiteX11" fmla="*/ 9105822 w 9107210"/>
                <a:gd name="connsiteY11" fmla="*/ 3582266 h 6858000"/>
                <a:gd name="connsiteX12" fmla="*/ 9057716 w 9107210"/>
                <a:gd name="connsiteY12" fmla="*/ 4017873 h 6858000"/>
                <a:gd name="connsiteX13" fmla="*/ 8945600 w 9107210"/>
                <a:gd name="connsiteY13" fmla="*/ 4439659 h 6858000"/>
                <a:gd name="connsiteX14" fmla="*/ 8796080 w 9107210"/>
                <a:gd name="connsiteY14" fmla="*/ 4847428 h 6858000"/>
                <a:gd name="connsiteX15" fmla="*/ 8702056 w 9107210"/>
                <a:gd name="connsiteY15" fmla="*/ 5050108 h 6858000"/>
                <a:gd name="connsiteX16" fmla="*/ 8581125 w 9107210"/>
                <a:gd name="connsiteY16" fmla="*/ 5247525 h 6858000"/>
                <a:gd name="connsiteX17" fmla="*/ 8426254 w 9107210"/>
                <a:gd name="connsiteY17" fmla="*/ 5429647 h 6858000"/>
                <a:gd name="connsiteX18" fmla="*/ 8337174 w 9107210"/>
                <a:gd name="connsiteY18" fmla="*/ 5510552 h 6858000"/>
                <a:gd name="connsiteX19" fmla="*/ 8243200 w 9107210"/>
                <a:gd name="connsiteY19" fmla="*/ 5582948 h 6858000"/>
                <a:gd name="connsiteX20" fmla="*/ 7868330 w 9107210"/>
                <a:gd name="connsiteY20" fmla="*/ 5811104 h 6858000"/>
                <a:gd name="connsiteX21" fmla="*/ 7538916 w 9107210"/>
                <a:gd name="connsiteY21" fmla="*/ 6018899 h 6858000"/>
                <a:gd name="connsiteX22" fmla="*/ 7391280 w 9107210"/>
                <a:gd name="connsiteY22" fmla="*/ 6134132 h 6858000"/>
                <a:gd name="connsiteX23" fmla="*/ 7252511 w 9107210"/>
                <a:gd name="connsiteY23" fmla="*/ 6259105 h 6858000"/>
                <a:gd name="connsiteX24" fmla="*/ 7185601 w 9107210"/>
                <a:gd name="connsiteY24" fmla="*/ 6325894 h 6858000"/>
                <a:gd name="connsiteX25" fmla="*/ 7116651 w 9107210"/>
                <a:gd name="connsiteY25" fmla="*/ 6397010 h 6858000"/>
                <a:gd name="connsiteX26" fmla="*/ 6978545 w 9107210"/>
                <a:gd name="connsiteY26" fmla="*/ 6541607 h 6858000"/>
                <a:gd name="connsiteX27" fmla="*/ 6693009 w 9107210"/>
                <a:gd name="connsiteY27" fmla="*/ 6832716 h 6858000"/>
                <a:gd name="connsiteX28" fmla="*/ 6667488 w 9107210"/>
                <a:gd name="connsiteY28" fmla="*/ 6858000 h 6858000"/>
                <a:gd name="connsiteX29" fmla="*/ 6056793 w 9107210"/>
                <a:gd name="connsiteY29" fmla="*/ 6858000 h 6858000"/>
                <a:gd name="connsiteX30" fmla="*/ 6077345 w 9107210"/>
                <a:gd name="connsiteY30" fmla="*/ 6835420 h 6858000"/>
                <a:gd name="connsiteX31" fmla="*/ 6208519 w 9107210"/>
                <a:gd name="connsiteY31" fmla="*/ 6683989 h 6858000"/>
                <a:gd name="connsiteX32" fmla="*/ 6340001 w 9107210"/>
                <a:gd name="connsiteY32" fmla="*/ 6529852 h 6858000"/>
                <a:gd name="connsiteX33" fmla="*/ 6611419 w 9107210"/>
                <a:gd name="connsiteY33" fmla="*/ 6219317 h 6858000"/>
                <a:gd name="connsiteX34" fmla="*/ 6757678 w 9107210"/>
                <a:gd name="connsiteY34" fmla="*/ 6068228 h 6858000"/>
                <a:gd name="connsiteX35" fmla="*/ 6833713 w 9107210"/>
                <a:gd name="connsiteY35" fmla="*/ 5994061 h 6858000"/>
                <a:gd name="connsiteX36" fmla="*/ 6915148 w 9107210"/>
                <a:gd name="connsiteY36" fmla="*/ 5918812 h 6858000"/>
                <a:gd name="connsiteX37" fmla="*/ 7276311 w 9107210"/>
                <a:gd name="connsiteY37" fmla="*/ 5650229 h 6858000"/>
                <a:gd name="connsiteX38" fmla="*/ 7664942 w 9107210"/>
                <a:gd name="connsiteY38" fmla="*/ 5445681 h 6858000"/>
                <a:gd name="connsiteX39" fmla="*/ 7848505 w 9107210"/>
                <a:gd name="connsiteY39" fmla="*/ 5358333 h 6858000"/>
                <a:gd name="connsiteX40" fmla="*/ 8011785 w 9107210"/>
                <a:gd name="connsiteY40" fmla="*/ 5267788 h 6858000"/>
                <a:gd name="connsiteX41" fmla="*/ 8260273 w 9107210"/>
                <a:gd name="connsiteY41" fmla="*/ 5034370 h 6858000"/>
                <a:gd name="connsiteX42" fmla="*/ 8417589 w 9107210"/>
                <a:gd name="connsiteY42" fmla="*/ 4714488 h 6858000"/>
                <a:gd name="connsiteX43" fmla="*/ 8495000 w 9107210"/>
                <a:gd name="connsiteY43" fmla="*/ 4346409 h 6858000"/>
                <a:gd name="connsiteX44" fmla="*/ 8508556 w 9107210"/>
                <a:gd name="connsiteY44" fmla="*/ 3971101 h 6858000"/>
                <a:gd name="connsiteX45" fmla="*/ 8483330 w 9107210"/>
                <a:gd name="connsiteY45" fmla="*/ 3600710 h 6858000"/>
                <a:gd name="connsiteX46" fmla="*/ 8425336 w 9107210"/>
                <a:gd name="connsiteY46" fmla="*/ 3236121 h 6858000"/>
                <a:gd name="connsiteX47" fmla="*/ 8334575 w 9107210"/>
                <a:gd name="connsiteY47" fmla="*/ 2877977 h 6858000"/>
                <a:gd name="connsiteX48" fmla="*/ 8087513 w 9107210"/>
                <a:gd name="connsiteY48" fmla="*/ 2174622 h 6858000"/>
                <a:gd name="connsiteX49" fmla="*/ 7723650 w 9107210"/>
                <a:gd name="connsiteY49" fmla="*/ 1507613 h 6858000"/>
                <a:gd name="connsiteX50" fmla="*/ 7501815 w 9107210"/>
                <a:gd name="connsiteY50" fmla="*/ 1192947 h 6858000"/>
                <a:gd name="connsiteX51" fmla="*/ 7254399 w 9107210"/>
                <a:gd name="connsiteY51" fmla="*/ 894361 h 6858000"/>
                <a:gd name="connsiteX52" fmla="*/ 6689339 w 9107210"/>
                <a:gd name="connsiteY52" fmla="*/ 354046 h 6858000"/>
                <a:gd name="connsiteX53" fmla="*/ 6206651 w 9107210"/>
                <a:gd name="connsiteY53" fmla="*/ 12626 h 6858000"/>
                <a:gd name="connsiteX54" fmla="*/ 1827105 w 9107210"/>
                <a:gd name="connsiteY54" fmla="*/ 0 h 6858000"/>
                <a:gd name="connsiteX55" fmla="*/ 2807607 w 9107210"/>
                <a:gd name="connsiteY55" fmla="*/ 0 h 6858000"/>
                <a:gd name="connsiteX56" fmla="*/ 2667958 w 9107210"/>
                <a:gd name="connsiteY56" fmla="*/ 88235 h 6858000"/>
                <a:gd name="connsiteX57" fmla="*/ 2354723 w 9107210"/>
                <a:gd name="connsiteY57" fmla="*/ 314947 h 6858000"/>
                <a:gd name="connsiteX58" fmla="*/ 2059963 w 9107210"/>
                <a:gd name="connsiteY58" fmla="*/ 561545 h 6858000"/>
                <a:gd name="connsiteX59" fmla="*/ 1780798 w 9107210"/>
                <a:gd name="connsiteY59" fmla="*/ 824425 h 6858000"/>
                <a:gd name="connsiteX60" fmla="*/ 954714 w 9107210"/>
                <a:gd name="connsiteY60" fmla="*/ 2094309 h 6858000"/>
                <a:gd name="connsiteX61" fmla="*/ 732676 w 9107210"/>
                <a:gd name="connsiteY61" fmla="*/ 2813646 h 6858000"/>
                <a:gd name="connsiteX62" fmla="*/ 673867 w 9107210"/>
                <a:gd name="connsiteY62" fmla="*/ 3183989 h 6858000"/>
                <a:gd name="connsiteX63" fmla="*/ 647621 w 9107210"/>
                <a:gd name="connsiteY63" fmla="*/ 3557281 h 6858000"/>
                <a:gd name="connsiteX64" fmla="*/ 653381 w 9107210"/>
                <a:gd name="connsiteY64" fmla="*/ 3931214 h 6858000"/>
                <a:gd name="connsiteX65" fmla="*/ 690428 w 9107210"/>
                <a:gd name="connsiteY65" fmla="*/ 4303719 h 6858000"/>
                <a:gd name="connsiteX66" fmla="*/ 871801 w 9107210"/>
                <a:gd name="connsiteY66" fmla="*/ 5033041 h 6858000"/>
                <a:gd name="connsiteX67" fmla="*/ 1197749 w 9107210"/>
                <a:gd name="connsiteY67" fmla="*/ 5718494 h 6858000"/>
                <a:gd name="connsiteX68" fmla="*/ 1411480 w 9107210"/>
                <a:gd name="connsiteY68" fmla="*/ 6036703 h 6858000"/>
                <a:gd name="connsiteX69" fmla="*/ 1530170 w 9107210"/>
                <a:gd name="connsiteY69" fmla="*/ 6188430 h 6858000"/>
                <a:gd name="connsiteX70" fmla="*/ 1657165 w 9107210"/>
                <a:gd name="connsiteY70" fmla="*/ 6335385 h 6858000"/>
                <a:gd name="connsiteX71" fmla="*/ 1931343 w 9107210"/>
                <a:gd name="connsiteY71" fmla="*/ 6612896 h 6858000"/>
                <a:gd name="connsiteX72" fmla="*/ 2220133 w 9107210"/>
                <a:gd name="connsiteY72" fmla="*/ 6858000 h 6858000"/>
                <a:gd name="connsiteX73" fmla="*/ 1539862 w 9107210"/>
                <a:gd name="connsiteY73" fmla="*/ 6858000 h 6858000"/>
                <a:gd name="connsiteX74" fmla="*/ 1307111 w 9107210"/>
                <a:gd name="connsiteY74" fmla="*/ 6648873 h 6858000"/>
                <a:gd name="connsiteX75" fmla="*/ 750258 w 9107210"/>
                <a:gd name="connsiteY75" fmla="*/ 5987570 h 6858000"/>
                <a:gd name="connsiteX76" fmla="*/ 335382 w 9107210"/>
                <a:gd name="connsiteY76" fmla="*/ 5229279 h 6858000"/>
                <a:gd name="connsiteX77" fmla="*/ 79351 w 9107210"/>
                <a:gd name="connsiteY77" fmla="*/ 4403854 h 6858000"/>
                <a:gd name="connsiteX78" fmla="*/ 16007 w 9107210"/>
                <a:gd name="connsiteY78" fmla="*/ 3975723 h 6858000"/>
                <a:gd name="connsiteX79" fmla="*/ 871 w 9107210"/>
                <a:gd name="connsiteY79" fmla="*/ 3543362 h 6858000"/>
                <a:gd name="connsiteX80" fmla="*/ 32519 w 9107210"/>
                <a:gd name="connsiteY80" fmla="*/ 3112085 h 6858000"/>
                <a:gd name="connsiteX81" fmla="*/ 108502 w 9107210"/>
                <a:gd name="connsiteY81" fmla="*/ 2686511 h 6858000"/>
                <a:gd name="connsiteX82" fmla="*/ 378239 w 9107210"/>
                <a:gd name="connsiteY82" fmla="*/ 1865955 h 6858000"/>
                <a:gd name="connsiteX83" fmla="*/ 1343701 w 9107210"/>
                <a:gd name="connsiteY83" fmla="*/ 431508 h 6858000"/>
                <a:gd name="connsiteX84" fmla="*/ 1661853 w 9107210"/>
                <a:gd name="connsiteY84" fmla="*/ 13026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9107210" h="6858000">
                  <a:moveTo>
                    <a:pt x="6184722" y="0"/>
                  </a:moveTo>
                  <a:lnTo>
                    <a:pt x="6985680" y="0"/>
                  </a:lnTo>
                  <a:lnTo>
                    <a:pt x="7324323" y="247136"/>
                  </a:lnTo>
                  <a:cubicBezTo>
                    <a:pt x="7437502" y="336500"/>
                    <a:pt x="7547171" y="430254"/>
                    <a:pt x="7652712" y="528495"/>
                  </a:cubicBezTo>
                  <a:cubicBezTo>
                    <a:pt x="7863743" y="724929"/>
                    <a:pt x="8060097" y="937593"/>
                    <a:pt x="8236677" y="1166289"/>
                  </a:cubicBezTo>
                  <a:cubicBezTo>
                    <a:pt x="8413818" y="1394594"/>
                    <a:pt x="8570168" y="1639471"/>
                    <a:pt x="8704298" y="1897038"/>
                  </a:cubicBezTo>
                  <a:cubicBezTo>
                    <a:pt x="8770803" y="2026141"/>
                    <a:pt x="8830836" y="2158786"/>
                    <a:pt x="8885160" y="2294087"/>
                  </a:cubicBezTo>
                  <a:cubicBezTo>
                    <a:pt x="8898360" y="2328071"/>
                    <a:pt x="8912169" y="2361810"/>
                    <a:pt x="8924247" y="2396286"/>
                  </a:cubicBezTo>
                  <a:lnTo>
                    <a:pt x="8960022" y="2499767"/>
                  </a:lnTo>
                  <a:lnTo>
                    <a:pt x="8991720" y="2604671"/>
                  </a:lnTo>
                  <a:cubicBezTo>
                    <a:pt x="9002116" y="2639690"/>
                    <a:pt x="9010474" y="2675346"/>
                    <a:pt x="9019646" y="2710708"/>
                  </a:cubicBezTo>
                  <a:cubicBezTo>
                    <a:pt x="9089055" y="2995079"/>
                    <a:pt x="9113620" y="3289927"/>
                    <a:pt x="9105822" y="3582266"/>
                  </a:cubicBezTo>
                  <a:cubicBezTo>
                    <a:pt x="9101796" y="3728484"/>
                    <a:pt x="9085744" y="3874458"/>
                    <a:pt x="9057716" y="4017873"/>
                  </a:cubicBezTo>
                  <a:cubicBezTo>
                    <a:pt x="9029534" y="4161336"/>
                    <a:pt x="8990497" y="4302046"/>
                    <a:pt x="8945600" y="4439659"/>
                  </a:cubicBezTo>
                  <a:cubicBezTo>
                    <a:pt x="8900857" y="4577566"/>
                    <a:pt x="8852901" y="4711784"/>
                    <a:pt x="8796080" y="4847428"/>
                  </a:cubicBezTo>
                  <a:cubicBezTo>
                    <a:pt x="8767695" y="4915152"/>
                    <a:pt x="8737016" y="4982926"/>
                    <a:pt x="8702056" y="5050108"/>
                  </a:cubicBezTo>
                  <a:cubicBezTo>
                    <a:pt x="8666485" y="5116997"/>
                    <a:pt x="8627347" y="5183687"/>
                    <a:pt x="8581125" y="5247525"/>
                  </a:cubicBezTo>
                  <a:cubicBezTo>
                    <a:pt x="8535565" y="5311660"/>
                    <a:pt x="8483534" y="5373185"/>
                    <a:pt x="8426254" y="5429647"/>
                  </a:cubicBezTo>
                  <a:cubicBezTo>
                    <a:pt x="8397512" y="5457779"/>
                    <a:pt x="8367801" y="5484879"/>
                    <a:pt x="8337174" y="5510552"/>
                  </a:cubicBezTo>
                  <a:cubicBezTo>
                    <a:pt x="8306444" y="5536077"/>
                    <a:pt x="8274899" y="5560029"/>
                    <a:pt x="8243200" y="5582948"/>
                  </a:cubicBezTo>
                  <a:cubicBezTo>
                    <a:pt x="8115543" y="5674574"/>
                    <a:pt x="7986203" y="5743233"/>
                    <a:pt x="7868330" y="5811104"/>
                  </a:cubicBezTo>
                  <a:cubicBezTo>
                    <a:pt x="7749844" y="5878385"/>
                    <a:pt x="7640685" y="5945126"/>
                    <a:pt x="7538916" y="6018899"/>
                  </a:cubicBezTo>
                  <a:cubicBezTo>
                    <a:pt x="7487749" y="6055392"/>
                    <a:pt x="7438777" y="6093950"/>
                    <a:pt x="7391280" y="6134132"/>
                  </a:cubicBezTo>
                  <a:cubicBezTo>
                    <a:pt x="7343427" y="6173921"/>
                    <a:pt x="7297511" y="6215922"/>
                    <a:pt x="7252511" y="6259105"/>
                  </a:cubicBezTo>
                  <a:cubicBezTo>
                    <a:pt x="7229784" y="6280990"/>
                    <a:pt x="7208635" y="6302433"/>
                    <a:pt x="7185601" y="6325894"/>
                  </a:cubicBezTo>
                  <a:lnTo>
                    <a:pt x="7116651" y="6397010"/>
                  </a:lnTo>
                  <a:lnTo>
                    <a:pt x="6978545" y="6541607"/>
                  </a:lnTo>
                  <a:cubicBezTo>
                    <a:pt x="6885693" y="6638397"/>
                    <a:pt x="6789885" y="6734943"/>
                    <a:pt x="6693009" y="6832716"/>
                  </a:cubicBezTo>
                  <a:lnTo>
                    <a:pt x="6667488" y="6858000"/>
                  </a:lnTo>
                  <a:lnTo>
                    <a:pt x="6056793" y="6858000"/>
                  </a:lnTo>
                  <a:lnTo>
                    <a:pt x="6077345" y="6835420"/>
                  </a:lnTo>
                  <a:cubicBezTo>
                    <a:pt x="6121427" y="6785747"/>
                    <a:pt x="6164948" y="6735090"/>
                    <a:pt x="6208519" y="6683989"/>
                  </a:cubicBezTo>
                  <a:lnTo>
                    <a:pt x="6340001" y="6529852"/>
                  </a:lnTo>
                  <a:cubicBezTo>
                    <a:pt x="6428315" y="6426667"/>
                    <a:pt x="6516733" y="6321417"/>
                    <a:pt x="6611419" y="6219317"/>
                  </a:cubicBezTo>
                  <a:cubicBezTo>
                    <a:pt x="6658864" y="6168363"/>
                    <a:pt x="6707584" y="6117950"/>
                    <a:pt x="6757678" y="6068228"/>
                  </a:cubicBezTo>
                  <a:lnTo>
                    <a:pt x="6833713" y="5994061"/>
                  </a:lnTo>
                  <a:cubicBezTo>
                    <a:pt x="6859346" y="5969422"/>
                    <a:pt x="6887579" y="5943404"/>
                    <a:pt x="6915148" y="5918812"/>
                  </a:cubicBezTo>
                  <a:cubicBezTo>
                    <a:pt x="7026295" y="5819219"/>
                    <a:pt x="7148602" y="5729117"/>
                    <a:pt x="7276311" y="5650229"/>
                  </a:cubicBezTo>
                  <a:cubicBezTo>
                    <a:pt x="7403918" y="5571046"/>
                    <a:pt x="7537794" y="5505190"/>
                    <a:pt x="7664942" y="5445681"/>
                  </a:cubicBezTo>
                  <a:cubicBezTo>
                    <a:pt x="7728491" y="5416024"/>
                    <a:pt x="7790410" y="5387449"/>
                    <a:pt x="7848505" y="5358333"/>
                  </a:cubicBezTo>
                  <a:cubicBezTo>
                    <a:pt x="7906805" y="5329315"/>
                    <a:pt x="7961843" y="5300101"/>
                    <a:pt x="8011785" y="5267788"/>
                  </a:cubicBezTo>
                  <a:cubicBezTo>
                    <a:pt x="8112281" y="5203950"/>
                    <a:pt x="8193615" y="5128111"/>
                    <a:pt x="8260273" y="5034370"/>
                  </a:cubicBezTo>
                  <a:cubicBezTo>
                    <a:pt x="8326370" y="4940776"/>
                    <a:pt x="8378657" y="4831640"/>
                    <a:pt x="8417589" y="4714488"/>
                  </a:cubicBezTo>
                  <a:cubicBezTo>
                    <a:pt x="8456372" y="4597485"/>
                    <a:pt x="8481140" y="4471332"/>
                    <a:pt x="8495000" y="4346409"/>
                  </a:cubicBezTo>
                  <a:cubicBezTo>
                    <a:pt x="8508404" y="4221044"/>
                    <a:pt x="8511359" y="4095482"/>
                    <a:pt x="8508556" y="3971101"/>
                  </a:cubicBezTo>
                  <a:cubicBezTo>
                    <a:pt x="8504530" y="3846571"/>
                    <a:pt x="8495663" y="3723222"/>
                    <a:pt x="8483330" y="3600710"/>
                  </a:cubicBezTo>
                  <a:cubicBezTo>
                    <a:pt x="8470793" y="3478148"/>
                    <a:pt x="8451888" y="3356421"/>
                    <a:pt x="8425336" y="3236121"/>
                  </a:cubicBezTo>
                  <a:cubicBezTo>
                    <a:pt x="8399091" y="3115774"/>
                    <a:pt x="8367801" y="2996655"/>
                    <a:pt x="8334575" y="2877977"/>
                  </a:cubicBezTo>
                  <a:cubicBezTo>
                    <a:pt x="8268222" y="2640772"/>
                    <a:pt x="8190100" y="2404057"/>
                    <a:pt x="8087513" y="2174622"/>
                  </a:cubicBezTo>
                  <a:cubicBezTo>
                    <a:pt x="7985081" y="1945237"/>
                    <a:pt x="7863233" y="1721900"/>
                    <a:pt x="7723650" y="1507613"/>
                  </a:cubicBezTo>
                  <a:cubicBezTo>
                    <a:pt x="7653527" y="1400692"/>
                    <a:pt x="7579684" y="1295589"/>
                    <a:pt x="7501815" y="1192947"/>
                  </a:cubicBezTo>
                  <a:cubicBezTo>
                    <a:pt x="7423844" y="1090353"/>
                    <a:pt x="7340778" y="991103"/>
                    <a:pt x="7254399" y="894361"/>
                  </a:cubicBezTo>
                  <a:cubicBezTo>
                    <a:pt x="7082047" y="700485"/>
                    <a:pt x="6893083" y="519052"/>
                    <a:pt x="6689339" y="354046"/>
                  </a:cubicBezTo>
                  <a:cubicBezTo>
                    <a:pt x="6536914" y="229775"/>
                    <a:pt x="6375602" y="115325"/>
                    <a:pt x="6206651" y="12626"/>
                  </a:cubicBezTo>
                  <a:close/>
                  <a:moveTo>
                    <a:pt x="1827105" y="0"/>
                  </a:moveTo>
                  <a:lnTo>
                    <a:pt x="2807607" y="0"/>
                  </a:lnTo>
                  <a:lnTo>
                    <a:pt x="2667958" y="88235"/>
                  </a:lnTo>
                  <a:cubicBezTo>
                    <a:pt x="2560098" y="159777"/>
                    <a:pt x="2455754" y="235690"/>
                    <a:pt x="2354723" y="314947"/>
                  </a:cubicBezTo>
                  <a:cubicBezTo>
                    <a:pt x="2253464" y="394030"/>
                    <a:pt x="2156943" y="478181"/>
                    <a:pt x="2059963" y="561545"/>
                  </a:cubicBezTo>
                  <a:cubicBezTo>
                    <a:pt x="1962831" y="644811"/>
                    <a:pt x="1868297" y="731322"/>
                    <a:pt x="1780798" y="824425"/>
                  </a:cubicBezTo>
                  <a:cubicBezTo>
                    <a:pt x="1429010" y="1195013"/>
                    <a:pt x="1148011" y="1628455"/>
                    <a:pt x="954714" y="2094309"/>
                  </a:cubicBezTo>
                  <a:cubicBezTo>
                    <a:pt x="857938" y="2327186"/>
                    <a:pt x="783229" y="2568326"/>
                    <a:pt x="732676" y="2813646"/>
                  </a:cubicBezTo>
                  <a:cubicBezTo>
                    <a:pt x="707552" y="2936307"/>
                    <a:pt x="688085" y="3059952"/>
                    <a:pt x="673867" y="3183989"/>
                  </a:cubicBezTo>
                  <a:cubicBezTo>
                    <a:pt x="660056" y="3308075"/>
                    <a:pt x="651341" y="3432605"/>
                    <a:pt x="647621" y="3557281"/>
                  </a:cubicBezTo>
                  <a:cubicBezTo>
                    <a:pt x="644411" y="3681958"/>
                    <a:pt x="645329" y="3806733"/>
                    <a:pt x="653381" y="3931214"/>
                  </a:cubicBezTo>
                  <a:cubicBezTo>
                    <a:pt x="659852" y="4055792"/>
                    <a:pt x="672949" y="4179977"/>
                    <a:pt x="690428" y="4303719"/>
                  </a:cubicBezTo>
                  <a:cubicBezTo>
                    <a:pt x="726408" y="4551057"/>
                    <a:pt x="786440" y="4795835"/>
                    <a:pt x="871801" y="5033041"/>
                  </a:cubicBezTo>
                  <a:cubicBezTo>
                    <a:pt x="957007" y="5270247"/>
                    <a:pt x="1065962" y="5500322"/>
                    <a:pt x="1197749" y="5718494"/>
                  </a:cubicBezTo>
                  <a:cubicBezTo>
                    <a:pt x="1263846" y="5827433"/>
                    <a:pt x="1334937" y="5933813"/>
                    <a:pt x="1411480" y="6036703"/>
                  </a:cubicBezTo>
                  <a:cubicBezTo>
                    <a:pt x="1449548" y="6088295"/>
                    <a:pt x="1489451" y="6138609"/>
                    <a:pt x="1530170" y="6188430"/>
                  </a:cubicBezTo>
                  <a:cubicBezTo>
                    <a:pt x="1571447" y="6238055"/>
                    <a:pt x="1613644" y="6287336"/>
                    <a:pt x="1657165" y="6335385"/>
                  </a:cubicBezTo>
                  <a:cubicBezTo>
                    <a:pt x="1744079" y="6431708"/>
                    <a:pt x="1835644" y="6524282"/>
                    <a:pt x="1931343" y="6612896"/>
                  </a:cubicBezTo>
                  <a:lnTo>
                    <a:pt x="2220133" y="6858000"/>
                  </a:lnTo>
                  <a:lnTo>
                    <a:pt x="1539862" y="6858000"/>
                  </a:lnTo>
                  <a:lnTo>
                    <a:pt x="1307111" y="6648873"/>
                  </a:lnTo>
                  <a:cubicBezTo>
                    <a:pt x="1101839" y="6448063"/>
                    <a:pt x="913180" y="6225465"/>
                    <a:pt x="750258" y="5987570"/>
                  </a:cubicBezTo>
                  <a:cubicBezTo>
                    <a:pt x="587232" y="5749281"/>
                    <a:pt x="448261" y="5494813"/>
                    <a:pt x="335382" y="5229279"/>
                  </a:cubicBezTo>
                  <a:cubicBezTo>
                    <a:pt x="222298" y="4963793"/>
                    <a:pt x="137040" y="4686652"/>
                    <a:pt x="79351" y="4403854"/>
                  </a:cubicBezTo>
                  <a:cubicBezTo>
                    <a:pt x="50150" y="4262456"/>
                    <a:pt x="29767" y="4119385"/>
                    <a:pt x="16007" y="3975723"/>
                  </a:cubicBezTo>
                  <a:cubicBezTo>
                    <a:pt x="3930" y="3831964"/>
                    <a:pt x="-2441" y="3687614"/>
                    <a:pt x="871" y="3543362"/>
                  </a:cubicBezTo>
                  <a:cubicBezTo>
                    <a:pt x="3522" y="3399160"/>
                    <a:pt x="14172" y="3255105"/>
                    <a:pt x="32519" y="3112085"/>
                  </a:cubicBezTo>
                  <a:cubicBezTo>
                    <a:pt x="50508" y="2969014"/>
                    <a:pt x="76090" y="2826925"/>
                    <a:pt x="108502" y="2686511"/>
                  </a:cubicBezTo>
                  <a:cubicBezTo>
                    <a:pt x="173019" y="2405533"/>
                    <a:pt x="263474" y="2130703"/>
                    <a:pt x="378239" y="1865955"/>
                  </a:cubicBezTo>
                  <a:cubicBezTo>
                    <a:pt x="607922" y="1336607"/>
                    <a:pt x="935706" y="848228"/>
                    <a:pt x="1343701" y="431508"/>
                  </a:cubicBezTo>
                  <a:cubicBezTo>
                    <a:pt x="1446133" y="327783"/>
                    <a:pt x="1550910" y="225926"/>
                    <a:pt x="1661853" y="130268"/>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7" name="Freeform: Shape 16">
              <a:extLst>
                <a:ext uri="{FF2B5EF4-FFF2-40B4-BE49-F238E27FC236}">
                  <a16:creationId xmlns:a16="http://schemas.microsoft.com/office/drawing/2014/main" id="{6A0C77B5-3FAA-4D4F-9555-89D7516088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3402" y="3985"/>
              <a:ext cx="9767847" cy="6858000"/>
            </a:xfrm>
            <a:custGeom>
              <a:avLst/>
              <a:gdLst>
                <a:gd name="connsiteX0" fmla="*/ 7145704 w 9767847"/>
                <a:gd name="connsiteY0" fmla="*/ 0 h 6858000"/>
                <a:gd name="connsiteX1" fmla="*/ 7875738 w 9767847"/>
                <a:gd name="connsiteY1" fmla="*/ 0 h 6858000"/>
                <a:gd name="connsiteX2" fmla="*/ 7990553 w 9767847"/>
                <a:gd name="connsiteY2" fmla="*/ 85415 h 6858000"/>
                <a:gd name="connsiteX3" fmla="*/ 9767847 w 9767847"/>
                <a:gd name="connsiteY3" fmla="*/ 3653129 h 6858000"/>
                <a:gd name="connsiteX4" fmla="*/ 8652597 w 9767847"/>
                <a:gd name="connsiteY4" fmla="*/ 6594103 h 6858000"/>
                <a:gd name="connsiteX5" fmla="*/ 8399240 w 9767847"/>
                <a:gd name="connsiteY5" fmla="*/ 6858000 h 6858000"/>
                <a:gd name="connsiteX6" fmla="*/ 6766926 w 9767847"/>
                <a:gd name="connsiteY6" fmla="*/ 6858000 h 6858000"/>
                <a:gd name="connsiteX7" fmla="*/ 6804586 w 9767847"/>
                <a:gd name="connsiteY7" fmla="*/ 6821201 h 6858000"/>
                <a:gd name="connsiteX8" fmla="*/ 6881735 w 9767847"/>
                <a:gd name="connsiteY8" fmla="*/ 6745295 h 6858000"/>
                <a:gd name="connsiteX9" fmla="*/ 6958883 w 9767847"/>
                <a:gd name="connsiteY9" fmla="*/ 6668920 h 6858000"/>
                <a:gd name="connsiteX10" fmla="*/ 7267925 w 9767847"/>
                <a:gd name="connsiteY10" fmla="*/ 6359792 h 6858000"/>
                <a:gd name="connsiteX11" fmla="*/ 7424360 w 9767847"/>
                <a:gd name="connsiteY11" fmla="*/ 6204783 h 6858000"/>
                <a:gd name="connsiteX12" fmla="*/ 7504938 w 9767847"/>
                <a:gd name="connsiteY12" fmla="*/ 6126806 h 6858000"/>
                <a:gd name="connsiteX13" fmla="*/ 7546396 w 9767847"/>
                <a:gd name="connsiteY13" fmla="*/ 6087795 h 6858000"/>
                <a:gd name="connsiteX14" fmla="*/ 7588002 w 9767847"/>
                <a:gd name="connsiteY14" fmla="*/ 6049630 h 6858000"/>
                <a:gd name="connsiteX15" fmla="*/ 7631000 w 9767847"/>
                <a:gd name="connsiteY15" fmla="*/ 6010807 h 6858000"/>
                <a:gd name="connsiteX16" fmla="*/ 7675440 w 9767847"/>
                <a:gd name="connsiteY16" fmla="*/ 5972407 h 6858000"/>
                <a:gd name="connsiteX17" fmla="*/ 7720626 w 9767847"/>
                <a:gd name="connsiteY17" fmla="*/ 5934949 h 6858000"/>
                <a:gd name="connsiteX18" fmla="*/ 7766458 w 9767847"/>
                <a:gd name="connsiteY18" fmla="*/ 5898432 h 6858000"/>
                <a:gd name="connsiteX19" fmla="*/ 7955254 w 9767847"/>
                <a:gd name="connsiteY19" fmla="*/ 5760926 h 6858000"/>
                <a:gd name="connsiteX20" fmla="*/ 8352678 w 9767847"/>
                <a:gd name="connsiteY20" fmla="*/ 5521728 h 6858000"/>
                <a:gd name="connsiteX21" fmla="*/ 8451350 w 9767847"/>
                <a:gd name="connsiteY21" fmla="*/ 5469352 h 6858000"/>
                <a:gd name="connsiteX22" fmla="*/ 8548532 w 9767847"/>
                <a:gd name="connsiteY22" fmla="*/ 5417493 h 6858000"/>
                <a:gd name="connsiteX23" fmla="*/ 8729473 w 9767847"/>
                <a:gd name="connsiteY23" fmla="*/ 5314059 h 6858000"/>
                <a:gd name="connsiteX24" fmla="*/ 8770781 w 9767847"/>
                <a:gd name="connsiteY24" fmla="*/ 5287330 h 6858000"/>
                <a:gd name="connsiteX25" fmla="*/ 8790964 w 9767847"/>
                <a:gd name="connsiteY25" fmla="*/ 5273590 h 6858000"/>
                <a:gd name="connsiteX26" fmla="*/ 8810499 w 9767847"/>
                <a:gd name="connsiteY26" fmla="*/ 5259801 h 6858000"/>
                <a:gd name="connsiteX27" fmla="*/ 8883571 w 9767847"/>
                <a:gd name="connsiteY27" fmla="*/ 5202577 h 6858000"/>
                <a:gd name="connsiteX28" fmla="*/ 9006651 w 9767847"/>
                <a:gd name="connsiteY28" fmla="*/ 5074625 h 6858000"/>
                <a:gd name="connsiteX29" fmla="*/ 9033494 w 9767847"/>
                <a:gd name="connsiteY29" fmla="*/ 5038203 h 6858000"/>
                <a:gd name="connsiteX30" fmla="*/ 9040305 w 9767847"/>
                <a:gd name="connsiteY30" fmla="*/ 5028649 h 6858000"/>
                <a:gd name="connsiteX31" fmla="*/ 9046568 w 9767847"/>
                <a:gd name="connsiteY31" fmla="*/ 5019379 h 6858000"/>
                <a:gd name="connsiteX32" fmla="*/ 9058846 w 9767847"/>
                <a:gd name="connsiteY32" fmla="*/ 5000743 h 6858000"/>
                <a:gd name="connsiteX33" fmla="*/ 9104529 w 9767847"/>
                <a:gd name="connsiteY33" fmla="*/ 4922203 h 6858000"/>
                <a:gd name="connsiteX34" fmla="*/ 9181081 w 9767847"/>
                <a:gd name="connsiteY34" fmla="*/ 4748792 h 6858000"/>
                <a:gd name="connsiteX35" fmla="*/ 9240731 w 9767847"/>
                <a:gd name="connsiteY35" fmla="*/ 4561970 h 6858000"/>
                <a:gd name="connsiteX36" fmla="*/ 9265388 w 9767847"/>
                <a:gd name="connsiteY36" fmla="*/ 4465171 h 6858000"/>
                <a:gd name="connsiteX37" fmla="*/ 9276571 w 9767847"/>
                <a:gd name="connsiteY37" fmla="*/ 4416041 h 6858000"/>
                <a:gd name="connsiteX38" fmla="*/ 9281841 w 9767847"/>
                <a:gd name="connsiteY38" fmla="*/ 4391477 h 6858000"/>
                <a:gd name="connsiteX39" fmla="*/ 9286513 w 9767847"/>
                <a:gd name="connsiteY39" fmla="*/ 4368936 h 6858000"/>
                <a:gd name="connsiteX40" fmla="*/ 9296754 w 9767847"/>
                <a:gd name="connsiteY40" fmla="*/ 4316136 h 6858000"/>
                <a:gd name="connsiteX41" fmla="*/ 9301029 w 9767847"/>
                <a:gd name="connsiteY41" fmla="*/ 4293172 h 6858000"/>
                <a:gd name="connsiteX42" fmla="*/ 9302818 w 9767847"/>
                <a:gd name="connsiteY42" fmla="*/ 4282679 h 6858000"/>
                <a:gd name="connsiteX43" fmla="*/ 9304658 w 9767847"/>
                <a:gd name="connsiteY43" fmla="*/ 4270914 h 6858000"/>
                <a:gd name="connsiteX44" fmla="*/ 9312810 w 9767847"/>
                <a:gd name="connsiteY44" fmla="*/ 4220043 h 6858000"/>
                <a:gd name="connsiteX45" fmla="*/ 9316887 w 9767847"/>
                <a:gd name="connsiteY45" fmla="*/ 4194584 h 6858000"/>
                <a:gd name="connsiteX46" fmla="*/ 9318923 w 9767847"/>
                <a:gd name="connsiteY46" fmla="*/ 4181878 h 6858000"/>
                <a:gd name="connsiteX47" fmla="*/ 9320515 w 9767847"/>
                <a:gd name="connsiteY47" fmla="*/ 4168984 h 6858000"/>
                <a:gd name="connsiteX48" fmla="*/ 9332445 w 9767847"/>
                <a:gd name="connsiteY48" fmla="*/ 4069079 h 6858000"/>
                <a:gd name="connsiteX49" fmla="*/ 9336173 w 9767847"/>
                <a:gd name="connsiteY49" fmla="*/ 4022774 h 6858000"/>
                <a:gd name="connsiteX50" fmla="*/ 9340199 w 9767847"/>
                <a:gd name="connsiteY50" fmla="*/ 3969269 h 6858000"/>
                <a:gd name="connsiteX51" fmla="*/ 9347557 w 9767847"/>
                <a:gd name="connsiteY51" fmla="*/ 3770070 h 6858000"/>
                <a:gd name="connsiteX52" fmla="*/ 9346364 w 9767847"/>
                <a:gd name="connsiteY52" fmla="*/ 3669036 h 6858000"/>
                <a:gd name="connsiteX53" fmla="*/ 9344921 w 9767847"/>
                <a:gd name="connsiteY53" fmla="*/ 3619341 h 6858000"/>
                <a:gd name="connsiteX54" fmla="*/ 9344524 w 9767847"/>
                <a:gd name="connsiteY54" fmla="*/ 3607624 h 6858000"/>
                <a:gd name="connsiteX55" fmla="*/ 9343728 w 9767847"/>
                <a:gd name="connsiteY55" fmla="*/ 3594872 h 6858000"/>
                <a:gd name="connsiteX56" fmla="*/ 9342188 w 9767847"/>
                <a:gd name="connsiteY56" fmla="*/ 3569366 h 6858000"/>
                <a:gd name="connsiteX57" fmla="*/ 9339056 w 9767847"/>
                <a:gd name="connsiteY57" fmla="*/ 3518354 h 6858000"/>
                <a:gd name="connsiteX58" fmla="*/ 9334334 w 9767847"/>
                <a:gd name="connsiteY58" fmla="*/ 3467155 h 6858000"/>
                <a:gd name="connsiteX59" fmla="*/ 9329363 w 9767847"/>
                <a:gd name="connsiteY59" fmla="*/ 3415908 h 6858000"/>
                <a:gd name="connsiteX60" fmla="*/ 9328319 w 9767847"/>
                <a:gd name="connsiteY60" fmla="*/ 3404755 h 6858000"/>
                <a:gd name="connsiteX61" fmla="*/ 9327177 w 9767847"/>
                <a:gd name="connsiteY61" fmla="*/ 3394214 h 6858000"/>
                <a:gd name="connsiteX62" fmla="*/ 9324293 w 9767847"/>
                <a:gd name="connsiteY62" fmla="*/ 3370872 h 6858000"/>
                <a:gd name="connsiteX63" fmla="*/ 9320763 w 9767847"/>
                <a:gd name="connsiteY63" fmla="*/ 3344427 h 6858000"/>
                <a:gd name="connsiteX64" fmla="*/ 9317184 w 9767847"/>
                <a:gd name="connsiteY64" fmla="*/ 3315343 h 6858000"/>
                <a:gd name="connsiteX65" fmla="*/ 9311021 w 9767847"/>
                <a:gd name="connsiteY65" fmla="*/ 3270309 h 6858000"/>
                <a:gd name="connsiteX66" fmla="*/ 9302719 w 9767847"/>
                <a:gd name="connsiteY66" fmla="*/ 3219815 h 6858000"/>
                <a:gd name="connsiteX67" fmla="*/ 9293970 w 9767847"/>
                <a:gd name="connsiteY67" fmla="*/ 3169887 h 6858000"/>
                <a:gd name="connsiteX68" fmla="*/ 9252065 w 9767847"/>
                <a:gd name="connsiteY68" fmla="*/ 2971205 h 6858000"/>
                <a:gd name="connsiteX69" fmla="*/ 9227211 w 9767847"/>
                <a:gd name="connsiteY69" fmla="*/ 2872571 h 6858000"/>
                <a:gd name="connsiteX70" fmla="*/ 9220699 w 9767847"/>
                <a:gd name="connsiteY70" fmla="*/ 2848524 h 6858000"/>
                <a:gd name="connsiteX71" fmla="*/ 9213740 w 9767847"/>
                <a:gd name="connsiteY71" fmla="*/ 2824289 h 6858000"/>
                <a:gd name="connsiteX72" fmla="*/ 9199374 w 9767847"/>
                <a:gd name="connsiteY72" fmla="*/ 2775536 h 6858000"/>
                <a:gd name="connsiteX73" fmla="*/ 9061829 w 9767847"/>
                <a:gd name="connsiteY73" fmla="*/ 2389515 h 6858000"/>
                <a:gd name="connsiteX74" fmla="*/ 8978865 w 9767847"/>
                <a:gd name="connsiteY74" fmla="*/ 2200953 h 6858000"/>
                <a:gd name="connsiteX75" fmla="*/ 8956694 w 9767847"/>
                <a:gd name="connsiteY75" fmla="*/ 2154317 h 6858000"/>
                <a:gd name="connsiteX76" fmla="*/ 8934176 w 9767847"/>
                <a:gd name="connsiteY76" fmla="*/ 2108012 h 6858000"/>
                <a:gd name="connsiteX77" fmla="*/ 8887151 w 9767847"/>
                <a:gd name="connsiteY77" fmla="*/ 2015448 h 6858000"/>
                <a:gd name="connsiteX78" fmla="*/ 8787533 w 9767847"/>
                <a:gd name="connsiteY78" fmla="*/ 1832625 h 6858000"/>
                <a:gd name="connsiteX79" fmla="*/ 8761485 w 9767847"/>
                <a:gd name="connsiteY79" fmla="*/ 1787496 h 6858000"/>
                <a:gd name="connsiteX80" fmla="*/ 8734791 w 9767847"/>
                <a:gd name="connsiteY80" fmla="*/ 1741991 h 6858000"/>
                <a:gd name="connsiteX81" fmla="*/ 8680808 w 9767847"/>
                <a:gd name="connsiteY81" fmla="*/ 1652910 h 6858000"/>
                <a:gd name="connsiteX82" fmla="*/ 8567024 w 9767847"/>
                <a:gd name="connsiteY82" fmla="*/ 1477004 h 6858000"/>
                <a:gd name="connsiteX83" fmla="*/ 8537446 w 9767847"/>
                <a:gd name="connsiteY83" fmla="*/ 1433428 h 6858000"/>
                <a:gd name="connsiteX84" fmla="*/ 8507423 w 9767847"/>
                <a:gd name="connsiteY84" fmla="*/ 1389994 h 6858000"/>
                <a:gd name="connsiteX85" fmla="*/ 8446529 w 9767847"/>
                <a:gd name="connsiteY85" fmla="*/ 1304393 h 6858000"/>
                <a:gd name="connsiteX86" fmla="*/ 8319224 w 9767847"/>
                <a:gd name="connsiteY86" fmla="*/ 1135124 h 6858000"/>
                <a:gd name="connsiteX87" fmla="*/ 8286366 w 9767847"/>
                <a:gd name="connsiteY87" fmla="*/ 1093148 h 6858000"/>
                <a:gd name="connsiteX88" fmla="*/ 8270161 w 9767847"/>
                <a:gd name="connsiteY88" fmla="*/ 1072538 h 6858000"/>
                <a:gd name="connsiteX89" fmla="*/ 8253856 w 9767847"/>
                <a:gd name="connsiteY89" fmla="*/ 1052254 h 6858000"/>
                <a:gd name="connsiteX90" fmla="*/ 8186352 w 9767847"/>
                <a:gd name="connsiteY90" fmla="*/ 970373 h 6858000"/>
                <a:gd name="connsiteX91" fmla="*/ 8046768 w 9767847"/>
                <a:gd name="connsiteY91" fmla="*/ 809527 h 6858000"/>
                <a:gd name="connsiteX92" fmla="*/ 8010927 w 9767847"/>
                <a:gd name="connsiteY92" fmla="*/ 769951 h 6858000"/>
                <a:gd name="connsiteX93" fmla="*/ 7974788 w 9767847"/>
                <a:gd name="connsiteY93" fmla="*/ 730751 h 6858000"/>
                <a:gd name="connsiteX94" fmla="*/ 7901070 w 9767847"/>
                <a:gd name="connsiteY94" fmla="*/ 652823 h 6858000"/>
                <a:gd name="connsiteX95" fmla="*/ 7750054 w 9767847"/>
                <a:gd name="connsiteY95" fmla="*/ 501106 h 6858000"/>
                <a:gd name="connsiteX96" fmla="*/ 7592277 w 9767847"/>
                <a:gd name="connsiteY96" fmla="*/ 355319 h 6858000"/>
                <a:gd name="connsiteX97" fmla="*/ 7257734 w 9767847"/>
                <a:gd name="connsiteY97" fmla="*/ 81062 h 6858000"/>
                <a:gd name="connsiteX98" fmla="*/ 1892109 w 9767847"/>
                <a:gd name="connsiteY98" fmla="*/ 0 h 6858000"/>
                <a:gd name="connsiteX99" fmla="*/ 2298402 w 9767847"/>
                <a:gd name="connsiteY99" fmla="*/ 0 h 6858000"/>
                <a:gd name="connsiteX100" fmla="*/ 2135542 w 9767847"/>
                <a:gd name="connsiteY100" fmla="*/ 121879 h 6858000"/>
                <a:gd name="connsiteX101" fmla="*/ 1969576 w 9767847"/>
                <a:gd name="connsiteY101" fmla="*/ 259084 h 6858000"/>
                <a:gd name="connsiteX102" fmla="*/ 1659938 w 9767847"/>
                <a:gd name="connsiteY102" fmla="*/ 553953 h 6858000"/>
                <a:gd name="connsiteX103" fmla="*/ 729383 w 9767847"/>
                <a:gd name="connsiteY103" fmla="*/ 1940578 h 6858000"/>
                <a:gd name="connsiteX104" fmla="*/ 578465 w 9767847"/>
                <a:gd name="connsiteY104" fmla="*/ 2324905 h 6858000"/>
                <a:gd name="connsiteX105" fmla="*/ 465080 w 9767847"/>
                <a:gd name="connsiteY105" fmla="*/ 2718973 h 6858000"/>
                <a:gd name="connsiteX106" fmla="*/ 423820 w 9767847"/>
                <a:gd name="connsiteY106" fmla="*/ 2919535 h 6858000"/>
                <a:gd name="connsiteX107" fmla="*/ 392355 w 9767847"/>
                <a:gd name="connsiteY107" fmla="*/ 3122169 h 6858000"/>
                <a:gd name="connsiteX108" fmla="*/ 358801 w 9767847"/>
                <a:gd name="connsiteY108" fmla="*/ 3531013 h 6858000"/>
                <a:gd name="connsiteX109" fmla="*/ 410350 w 9767847"/>
                <a:gd name="connsiteY109" fmla="*/ 4352324 h 6858000"/>
                <a:gd name="connsiteX110" fmla="*/ 449022 w 9767847"/>
                <a:gd name="connsiteY110" fmla="*/ 4555147 h 6858000"/>
                <a:gd name="connsiteX111" fmla="*/ 498882 w 9767847"/>
                <a:gd name="connsiteY111" fmla="*/ 4756463 h 6858000"/>
                <a:gd name="connsiteX112" fmla="*/ 559775 w 9767847"/>
                <a:gd name="connsiteY112" fmla="*/ 4955755 h 6858000"/>
                <a:gd name="connsiteX113" fmla="*/ 631406 w 9767847"/>
                <a:gd name="connsiteY113" fmla="*/ 5152084 h 6858000"/>
                <a:gd name="connsiteX114" fmla="*/ 1023461 w 9767847"/>
                <a:gd name="connsiteY114" fmla="*/ 5898055 h 6858000"/>
                <a:gd name="connsiteX115" fmla="*/ 1575880 w 9767847"/>
                <a:gd name="connsiteY115" fmla="*/ 6551744 h 6858000"/>
                <a:gd name="connsiteX116" fmla="*/ 1905228 w 9767847"/>
                <a:gd name="connsiteY116" fmla="*/ 6833566 h 6858000"/>
                <a:gd name="connsiteX117" fmla="*/ 1938629 w 9767847"/>
                <a:gd name="connsiteY117" fmla="*/ 6858000 h 6858000"/>
                <a:gd name="connsiteX118" fmla="*/ 1368607 w 9767847"/>
                <a:gd name="connsiteY118" fmla="*/ 6858000 h 6858000"/>
                <a:gd name="connsiteX119" fmla="*/ 1115251 w 9767847"/>
                <a:gd name="connsiteY119" fmla="*/ 6594103 h 6858000"/>
                <a:gd name="connsiteX120" fmla="*/ 0 w 9767847"/>
                <a:gd name="connsiteY120" fmla="*/ 3653129 h 6858000"/>
                <a:gd name="connsiteX121" fmla="*/ 1777294 w 9767847"/>
                <a:gd name="connsiteY121" fmla="*/ 8541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9767847" h="6858000">
                  <a:moveTo>
                    <a:pt x="7145704" y="0"/>
                  </a:moveTo>
                  <a:lnTo>
                    <a:pt x="7875738" y="0"/>
                  </a:lnTo>
                  <a:lnTo>
                    <a:pt x="7990553" y="85415"/>
                  </a:lnTo>
                  <a:cubicBezTo>
                    <a:pt x="9075991" y="933432"/>
                    <a:pt x="9767847" y="2216793"/>
                    <a:pt x="9767847" y="3653129"/>
                  </a:cubicBezTo>
                  <a:cubicBezTo>
                    <a:pt x="9767847" y="4770280"/>
                    <a:pt x="9349317" y="5794890"/>
                    <a:pt x="8652597" y="6594103"/>
                  </a:cubicBezTo>
                  <a:lnTo>
                    <a:pt x="8399240" y="6858000"/>
                  </a:lnTo>
                  <a:lnTo>
                    <a:pt x="6766926" y="6858000"/>
                  </a:lnTo>
                  <a:lnTo>
                    <a:pt x="6804586" y="6821201"/>
                  </a:lnTo>
                  <a:lnTo>
                    <a:pt x="6881735" y="6745295"/>
                  </a:lnTo>
                  <a:cubicBezTo>
                    <a:pt x="6907435" y="6719979"/>
                    <a:pt x="6933134" y="6694896"/>
                    <a:pt x="6958883" y="6668920"/>
                  </a:cubicBezTo>
                  <a:lnTo>
                    <a:pt x="7267925" y="6359792"/>
                  </a:lnTo>
                  <a:lnTo>
                    <a:pt x="7424360" y="6204783"/>
                  </a:lnTo>
                  <a:cubicBezTo>
                    <a:pt x="7450754" y="6178900"/>
                    <a:pt x="7477598" y="6152829"/>
                    <a:pt x="7504938" y="6126806"/>
                  </a:cubicBezTo>
                  <a:lnTo>
                    <a:pt x="7546396" y="6087795"/>
                  </a:lnTo>
                  <a:cubicBezTo>
                    <a:pt x="7560264" y="6074901"/>
                    <a:pt x="7574780" y="6061630"/>
                    <a:pt x="7588002" y="6049630"/>
                  </a:cubicBezTo>
                  <a:lnTo>
                    <a:pt x="7631000" y="6010807"/>
                  </a:lnTo>
                  <a:lnTo>
                    <a:pt x="7675440" y="5972407"/>
                  </a:lnTo>
                  <a:cubicBezTo>
                    <a:pt x="7690404" y="5959796"/>
                    <a:pt x="7705564" y="5947419"/>
                    <a:pt x="7720626" y="5934949"/>
                  </a:cubicBezTo>
                  <a:cubicBezTo>
                    <a:pt x="7735738" y="5922525"/>
                    <a:pt x="7751197" y="5910619"/>
                    <a:pt x="7766458" y="5898432"/>
                  </a:cubicBezTo>
                  <a:cubicBezTo>
                    <a:pt x="7827949" y="5850290"/>
                    <a:pt x="7890979" y="5804597"/>
                    <a:pt x="7955254" y="5760926"/>
                  </a:cubicBezTo>
                  <a:cubicBezTo>
                    <a:pt x="8083800" y="5673632"/>
                    <a:pt x="8216872" y="5594434"/>
                    <a:pt x="8352678" y="5521728"/>
                  </a:cubicBezTo>
                  <a:lnTo>
                    <a:pt x="8451350" y="5469352"/>
                  </a:lnTo>
                  <a:lnTo>
                    <a:pt x="8548532" y="5417493"/>
                  </a:lnTo>
                  <a:cubicBezTo>
                    <a:pt x="8612110" y="5383188"/>
                    <a:pt x="8673251" y="5349306"/>
                    <a:pt x="8729473" y="5314059"/>
                  </a:cubicBezTo>
                  <a:cubicBezTo>
                    <a:pt x="8743591" y="5305213"/>
                    <a:pt x="8757161" y="5296459"/>
                    <a:pt x="8770781" y="5287330"/>
                  </a:cubicBezTo>
                  <a:cubicBezTo>
                    <a:pt x="8777591" y="5282765"/>
                    <a:pt x="8784451" y="5278201"/>
                    <a:pt x="8790964" y="5273590"/>
                  </a:cubicBezTo>
                  <a:cubicBezTo>
                    <a:pt x="8797574" y="5268977"/>
                    <a:pt x="8804235" y="5264412"/>
                    <a:pt x="8810499" y="5259801"/>
                  </a:cubicBezTo>
                  <a:cubicBezTo>
                    <a:pt x="8835999" y="5241401"/>
                    <a:pt x="8860407" y="5222389"/>
                    <a:pt x="8883571" y="5202577"/>
                  </a:cubicBezTo>
                  <a:cubicBezTo>
                    <a:pt x="8929900" y="5162954"/>
                    <a:pt x="8971258" y="5120413"/>
                    <a:pt x="9006651" y="5074625"/>
                  </a:cubicBezTo>
                  <a:cubicBezTo>
                    <a:pt x="9015351" y="5063426"/>
                    <a:pt x="9024398" y="5050955"/>
                    <a:pt x="9033494" y="5038203"/>
                  </a:cubicBezTo>
                  <a:lnTo>
                    <a:pt x="9040305" y="5028649"/>
                  </a:lnTo>
                  <a:lnTo>
                    <a:pt x="9046568" y="5019379"/>
                  </a:lnTo>
                  <a:cubicBezTo>
                    <a:pt x="9050743" y="5013261"/>
                    <a:pt x="9054819" y="5007050"/>
                    <a:pt x="9058846" y="5000743"/>
                  </a:cubicBezTo>
                  <a:cubicBezTo>
                    <a:pt x="9075002" y="4975615"/>
                    <a:pt x="9090212" y="4949403"/>
                    <a:pt x="9104529" y="4922203"/>
                  </a:cubicBezTo>
                  <a:cubicBezTo>
                    <a:pt x="9133211" y="4867850"/>
                    <a:pt x="9158313" y="4809545"/>
                    <a:pt x="9181081" y="4748792"/>
                  </a:cubicBezTo>
                  <a:cubicBezTo>
                    <a:pt x="9203748" y="4688276"/>
                    <a:pt x="9223383" y="4625876"/>
                    <a:pt x="9240731" y="4561970"/>
                  </a:cubicBezTo>
                  <a:cubicBezTo>
                    <a:pt x="9249481" y="4530064"/>
                    <a:pt x="9257682" y="4497782"/>
                    <a:pt x="9265388" y="4465171"/>
                  </a:cubicBezTo>
                  <a:cubicBezTo>
                    <a:pt x="9269215" y="4448842"/>
                    <a:pt x="9272943" y="4432465"/>
                    <a:pt x="9276571" y="4416041"/>
                  </a:cubicBezTo>
                  <a:lnTo>
                    <a:pt x="9281841" y="4391477"/>
                  </a:lnTo>
                  <a:lnTo>
                    <a:pt x="9286513" y="4368936"/>
                  </a:lnTo>
                  <a:lnTo>
                    <a:pt x="9296754" y="4316136"/>
                  </a:lnTo>
                  <a:lnTo>
                    <a:pt x="9301029" y="4293172"/>
                  </a:lnTo>
                  <a:lnTo>
                    <a:pt x="9302818" y="4282679"/>
                  </a:lnTo>
                  <a:lnTo>
                    <a:pt x="9304658" y="4270914"/>
                  </a:lnTo>
                  <a:lnTo>
                    <a:pt x="9312810" y="4220043"/>
                  </a:lnTo>
                  <a:lnTo>
                    <a:pt x="9316887" y="4194584"/>
                  </a:lnTo>
                  <a:lnTo>
                    <a:pt x="9318923" y="4181878"/>
                  </a:lnTo>
                  <a:cubicBezTo>
                    <a:pt x="9319570" y="4177644"/>
                    <a:pt x="9319969" y="4173267"/>
                    <a:pt x="9320515" y="4168984"/>
                  </a:cubicBezTo>
                  <a:lnTo>
                    <a:pt x="9332445" y="4069079"/>
                  </a:lnTo>
                  <a:cubicBezTo>
                    <a:pt x="9333836" y="4056468"/>
                    <a:pt x="9334880" y="4040986"/>
                    <a:pt x="9336173" y="4022774"/>
                  </a:cubicBezTo>
                  <a:lnTo>
                    <a:pt x="9340199" y="3969269"/>
                  </a:lnTo>
                  <a:cubicBezTo>
                    <a:pt x="9345071" y="3903904"/>
                    <a:pt x="9347358" y="3837081"/>
                    <a:pt x="9347557" y="3770070"/>
                  </a:cubicBezTo>
                  <a:cubicBezTo>
                    <a:pt x="9347656" y="3736518"/>
                    <a:pt x="9347209" y="3702871"/>
                    <a:pt x="9346364" y="3669036"/>
                  </a:cubicBezTo>
                  <a:lnTo>
                    <a:pt x="9344921" y="3619341"/>
                  </a:lnTo>
                  <a:lnTo>
                    <a:pt x="9344524" y="3607624"/>
                  </a:lnTo>
                  <a:lnTo>
                    <a:pt x="9343728" y="3594872"/>
                  </a:lnTo>
                  <a:lnTo>
                    <a:pt x="9342188" y="3569366"/>
                  </a:lnTo>
                  <a:lnTo>
                    <a:pt x="9339056" y="3518354"/>
                  </a:lnTo>
                  <a:cubicBezTo>
                    <a:pt x="9337914" y="3501319"/>
                    <a:pt x="9335874" y="3484236"/>
                    <a:pt x="9334334" y="3467155"/>
                  </a:cubicBezTo>
                  <a:lnTo>
                    <a:pt x="9329363" y="3415908"/>
                  </a:lnTo>
                  <a:lnTo>
                    <a:pt x="9328319" y="3404755"/>
                  </a:lnTo>
                  <a:lnTo>
                    <a:pt x="9327177" y="3394214"/>
                  </a:lnTo>
                  <a:lnTo>
                    <a:pt x="9324293" y="3370872"/>
                  </a:lnTo>
                  <a:lnTo>
                    <a:pt x="9320763" y="3344427"/>
                  </a:lnTo>
                  <a:lnTo>
                    <a:pt x="9317184" y="3315343"/>
                  </a:lnTo>
                  <a:cubicBezTo>
                    <a:pt x="9315594" y="3300991"/>
                    <a:pt x="9313506" y="3286404"/>
                    <a:pt x="9311021" y="3270309"/>
                  </a:cubicBezTo>
                  <a:lnTo>
                    <a:pt x="9302719" y="3219815"/>
                  </a:lnTo>
                  <a:cubicBezTo>
                    <a:pt x="9299936" y="3203157"/>
                    <a:pt x="9297003" y="3186498"/>
                    <a:pt x="9293970" y="3169887"/>
                  </a:cubicBezTo>
                  <a:cubicBezTo>
                    <a:pt x="9281891" y="3103393"/>
                    <a:pt x="9267674" y="3037182"/>
                    <a:pt x="9252065" y="2971205"/>
                  </a:cubicBezTo>
                  <a:cubicBezTo>
                    <a:pt x="9244261" y="2938265"/>
                    <a:pt x="9235959" y="2905371"/>
                    <a:pt x="9227211" y="2872571"/>
                  </a:cubicBezTo>
                  <a:lnTo>
                    <a:pt x="9220699" y="2848524"/>
                  </a:lnTo>
                  <a:lnTo>
                    <a:pt x="9213740" y="2824289"/>
                  </a:lnTo>
                  <a:cubicBezTo>
                    <a:pt x="9209216" y="2808147"/>
                    <a:pt x="9204345" y="2791866"/>
                    <a:pt x="9199374" y="2775536"/>
                  </a:cubicBezTo>
                  <a:cubicBezTo>
                    <a:pt x="9159855" y="2645184"/>
                    <a:pt x="9114272" y="2516197"/>
                    <a:pt x="9061829" y="2389515"/>
                  </a:cubicBezTo>
                  <a:cubicBezTo>
                    <a:pt x="9035582" y="2326175"/>
                    <a:pt x="9008043" y="2263258"/>
                    <a:pt x="8978865" y="2200953"/>
                  </a:cubicBezTo>
                  <a:lnTo>
                    <a:pt x="8956694" y="2154317"/>
                  </a:lnTo>
                  <a:lnTo>
                    <a:pt x="8934176" y="2108012"/>
                  </a:lnTo>
                  <a:cubicBezTo>
                    <a:pt x="8918915" y="2077189"/>
                    <a:pt x="8903157" y="2046130"/>
                    <a:pt x="8887151" y="2015448"/>
                  </a:cubicBezTo>
                  <a:cubicBezTo>
                    <a:pt x="8854988" y="1953989"/>
                    <a:pt x="8822082" y="1892908"/>
                    <a:pt x="8787533" y="1832625"/>
                  </a:cubicBezTo>
                  <a:lnTo>
                    <a:pt x="8761485" y="1787496"/>
                  </a:lnTo>
                  <a:lnTo>
                    <a:pt x="8734791" y="1741991"/>
                  </a:lnTo>
                  <a:cubicBezTo>
                    <a:pt x="8717047" y="1711921"/>
                    <a:pt x="8699200" y="1682461"/>
                    <a:pt x="8680808" y="1652910"/>
                  </a:cubicBezTo>
                  <a:cubicBezTo>
                    <a:pt x="8644322" y="1593756"/>
                    <a:pt x="8606194" y="1535216"/>
                    <a:pt x="8567024" y="1477004"/>
                  </a:cubicBezTo>
                  <a:lnTo>
                    <a:pt x="8537446" y="1433428"/>
                  </a:lnTo>
                  <a:lnTo>
                    <a:pt x="8507423" y="1389994"/>
                  </a:lnTo>
                  <a:cubicBezTo>
                    <a:pt x="8487390" y="1361382"/>
                    <a:pt x="8467158" y="1332817"/>
                    <a:pt x="8446529" y="1304393"/>
                  </a:cubicBezTo>
                  <a:cubicBezTo>
                    <a:pt x="8405271" y="1247595"/>
                    <a:pt x="8362718" y="1191218"/>
                    <a:pt x="8319224" y="1135124"/>
                  </a:cubicBezTo>
                  <a:lnTo>
                    <a:pt x="8286366" y="1093148"/>
                  </a:lnTo>
                  <a:lnTo>
                    <a:pt x="8270161" y="1072538"/>
                  </a:lnTo>
                  <a:lnTo>
                    <a:pt x="8253856" y="1052254"/>
                  </a:lnTo>
                  <a:cubicBezTo>
                    <a:pt x="8231636" y="1024773"/>
                    <a:pt x="8209117" y="997479"/>
                    <a:pt x="8186352" y="970373"/>
                  </a:cubicBezTo>
                  <a:cubicBezTo>
                    <a:pt x="8140917" y="916020"/>
                    <a:pt x="8094240" y="862515"/>
                    <a:pt x="8046768" y="809527"/>
                  </a:cubicBezTo>
                  <a:lnTo>
                    <a:pt x="8010927" y="769951"/>
                  </a:lnTo>
                  <a:lnTo>
                    <a:pt x="7974788" y="730751"/>
                  </a:lnTo>
                  <a:cubicBezTo>
                    <a:pt x="7950382" y="704587"/>
                    <a:pt x="7925824" y="678563"/>
                    <a:pt x="7901070" y="652823"/>
                  </a:cubicBezTo>
                  <a:cubicBezTo>
                    <a:pt x="7851510" y="601387"/>
                    <a:pt x="7801404" y="550612"/>
                    <a:pt x="7750054" y="501106"/>
                  </a:cubicBezTo>
                  <a:cubicBezTo>
                    <a:pt x="7698902" y="451742"/>
                    <a:pt x="7645913" y="403036"/>
                    <a:pt x="7592277" y="355319"/>
                  </a:cubicBezTo>
                  <a:cubicBezTo>
                    <a:pt x="7484856" y="259884"/>
                    <a:pt x="7373308" y="168402"/>
                    <a:pt x="7257734" y="81062"/>
                  </a:cubicBezTo>
                  <a:close/>
                  <a:moveTo>
                    <a:pt x="1892109" y="0"/>
                  </a:moveTo>
                  <a:lnTo>
                    <a:pt x="2298402" y="0"/>
                  </a:lnTo>
                  <a:lnTo>
                    <a:pt x="2135542" y="121879"/>
                  </a:lnTo>
                  <a:cubicBezTo>
                    <a:pt x="2078998" y="166378"/>
                    <a:pt x="2023659" y="212143"/>
                    <a:pt x="1969576" y="259084"/>
                  </a:cubicBezTo>
                  <a:cubicBezTo>
                    <a:pt x="1861309" y="352918"/>
                    <a:pt x="1758064" y="451412"/>
                    <a:pt x="1659938" y="553953"/>
                  </a:cubicBezTo>
                  <a:cubicBezTo>
                    <a:pt x="1266987" y="964444"/>
                    <a:pt x="953820" y="1435593"/>
                    <a:pt x="729383" y="1940578"/>
                  </a:cubicBezTo>
                  <a:cubicBezTo>
                    <a:pt x="673260" y="2066459"/>
                    <a:pt x="622855" y="2195070"/>
                    <a:pt x="578465" y="2324905"/>
                  </a:cubicBezTo>
                  <a:cubicBezTo>
                    <a:pt x="534125" y="2454785"/>
                    <a:pt x="496147" y="2586314"/>
                    <a:pt x="465080" y="2718973"/>
                  </a:cubicBezTo>
                  <a:cubicBezTo>
                    <a:pt x="449769" y="2785089"/>
                    <a:pt x="435850" y="2852289"/>
                    <a:pt x="423820" y="2919535"/>
                  </a:cubicBezTo>
                  <a:cubicBezTo>
                    <a:pt x="411840" y="2986829"/>
                    <a:pt x="401054" y="3054358"/>
                    <a:pt x="392355" y="3122169"/>
                  </a:cubicBezTo>
                  <a:cubicBezTo>
                    <a:pt x="374509" y="3257744"/>
                    <a:pt x="363424" y="3393978"/>
                    <a:pt x="358801" y="3531013"/>
                  </a:cubicBezTo>
                  <a:cubicBezTo>
                    <a:pt x="349009" y="3804941"/>
                    <a:pt x="366357" y="4079668"/>
                    <a:pt x="410350" y="4352324"/>
                  </a:cubicBezTo>
                  <a:cubicBezTo>
                    <a:pt x="421286" y="4420230"/>
                    <a:pt x="434209" y="4487758"/>
                    <a:pt x="449022" y="4555147"/>
                  </a:cubicBezTo>
                  <a:cubicBezTo>
                    <a:pt x="463737" y="4622534"/>
                    <a:pt x="480389" y="4689686"/>
                    <a:pt x="498882" y="4756463"/>
                  </a:cubicBezTo>
                  <a:cubicBezTo>
                    <a:pt x="517373" y="4823239"/>
                    <a:pt x="537704" y="4889733"/>
                    <a:pt x="559775" y="4955755"/>
                  </a:cubicBezTo>
                  <a:cubicBezTo>
                    <a:pt x="581946" y="5021873"/>
                    <a:pt x="605358" y="5087473"/>
                    <a:pt x="631406" y="5152084"/>
                  </a:cubicBezTo>
                  <a:cubicBezTo>
                    <a:pt x="734055" y="5411706"/>
                    <a:pt x="865188" y="5662668"/>
                    <a:pt x="1023461" y="5898055"/>
                  </a:cubicBezTo>
                  <a:cubicBezTo>
                    <a:pt x="1181487" y="6133676"/>
                    <a:pt x="1367051" y="6353345"/>
                    <a:pt x="1575880" y="6551744"/>
                  </a:cubicBezTo>
                  <a:cubicBezTo>
                    <a:pt x="1680269" y="6651014"/>
                    <a:pt x="1790338" y="6745037"/>
                    <a:pt x="1905228" y="6833566"/>
                  </a:cubicBezTo>
                  <a:lnTo>
                    <a:pt x="1938629" y="6858000"/>
                  </a:lnTo>
                  <a:lnTo>
                    <a:pt x="1368607" y="6858000"/>
                  </a:lnTo>
                  <a:lnTo>
                    <a:pt x="1115251" y="6594103"/>
                  </a:lnTo>
                  <a:cubicBezTo>
                    <a:pt x="418530" y="5794890"/>
                    <a:pt x="0" y="4770280"/>
                    <a:pt x="0" y="3653129"/>
                  </a:cubicBezTo>
                  <a:cubicBezTo>
                    <a:pt x="0" y="2216793"/>
                    <a:pt x="691856" y="933432"/>
                    <a:pt x="1777294" y="85415"/>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lt1"/>
                </a:solidFill>
              </a:endParaRPr>
            </a:p>
          </p:txBody>
        </p:sp>
        <p:sp>
          <p:nvSpPr>
            <p:cNvPr id="18" name="Freeform: Shape 17">
              <a:extLst>
                <a:ext uri="{FF2B5EF4-FFF2-40B4-BE49-F238E27FC236}">
                  <a16:creationId xmlns:a16="http://schemas.microsoft.com/office/drawing/2014/main" id="{5F0C96D1-A8B7-4C8E-9997-D823FD1591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18434" y="3985"/>
              <a:ext cx="9747620" cy="6858000"/>
            </a:xfrm>
            <a:custGeom>
              <a:avLst/>
              <a:gdLst>
                <a:gd name="connsiteX0" fmla="*/ 7235453 w 9747620"/>
                <a:gd name="connsiteY0" fmla="*/ 0 h 6858000"/>
                <a:gd name="connsiteX1" fmla="*/ 7548130 w 9747620"/>
                <a:gd name="connsiteY1" fmla="*/ 0 h 6858000"/>
                <a:gd name="connsiteX2" fmla="*/ 7710334 w 9747620"/>
                <a:gd name="connsiteY2" fmla="*/ 111973 h 6858000"/>
                <a:gd name="connsiteX3" fmla="*/ 7889188 w 9747620"/>
                <a:gd name="connsiteY3" fmla="*/ 251542 h 6858000"/>
                <a:gd name="connsiteX4" fmla="*/ 8061828 w 9747620"/>
                <a:gd name="connsiteY4" fmla="*/ 398586 h 6858000"/>
                <a:gd name="connsiteX5" fmla="*/ 8145637 w 9747620"/>
                <a:gd name="connsiteY5" fmla="*/ 474218 h 6858000"/>
                <a:gd name="connsiteX6" fmla="*/ 8187242 w 9747620"/>
                <a:gd name="connsiteY6" fmla="*/ 512753 h 6858000"/>
                <a:gd name="connsiteX7" fmla="*/ 8228402 w 9747620"/>
                <a:gd name="connsiteY7" fmla="*/ 551575 h 6858000"/>
                <a:gd name="connsiteX8" fmla="*/ 8389211 w 9747620"/>
                <a:gd name="connsiteY8" fmla="*/ 710937 h 6858000"/>
                <a:gd name="connsiteX9" fmla="*/ 8467206 w 9747620"/>
                <a:gd name="connsiteY9" fmla="*/ 793088 h 6858000"/>
                <a:gd name="connsiteX10" fmla="*/ 8486791 w 9747620"/>
                <a:gd name="connsiteY10" fmla="*/ 814223 h 6858000"/>
                <a:gd name="connsiteX11" fmla="*/ 8505979 w 9747620"/>
                <a:gd name="connsiteY11" fmla="*/ 835409 h 6858000"/>
                <a:gd name="connsiteX12" fmla="*/ 8543509 w 9747620"/>
                <a:gd name="connsiteY12" fmla="*/ 877346 h 6858000"/>
                <a:gd name="connsiteX13" fmla="*/ 8690549 w 9747620"/>
                <a:gd name="connsiteY13" fmla="*/ 1048978 h 6858000"/>
                <a:gd name="connsiteX14" fmla="*/ 8761732 w 9747620"/>
                <a:gd name="connsiteY14" fmla="*/ 1137502 h 6858000"/>
                <a:gd name="connsiteX15" fmla="*/ 8796379 w 9747620"/>
                <a:gd name="connsiteY15" fmla="*/ 1182077 h 6858000"/>
                <a:gd name="connsiteX16" fmla="*/ 8830678 w 9747620"/>
                <a:gd name="connsiteY16" fmla="*/ 1226986 h 6858000"/>
                <a:gd name="connsiteX17" fmla="*/ 8963353 w 9747620"/>
                <a:gd name="connsiteY17" fmla="*/ 1410936 h 6858000"/>
                <a:gd name="connsiteX18" fmla="*/ 9026483 w 9747620"/>
                <a:gd name="connsiteY18" fmla="*/ 1505499 h 6858000"/>
                <a:gd name="connsiteX19" fmla="*/ 9057004 w 9747620"/>
                <a:gd name="connsiteY19" fmla="*/ 1552613 h 6858000"/>
                <a:gd name="connsiteX20" fmla="*/ 9087278 w 9747620"/>
                <a:gd name="connsiteY20" fmla="*/ 1600542 h 6858000"/>
                <a:gd name="connsiteX21" fmla="*/ 9202851 w 9747620"/>
                <a:gd name="connsiteY21" fmla="*/ 1795515 h 6858000"/>
                <a:gd name="connsiteX22" fmla="*/ 9257332 w 9747620"/>
                <a:gd name="connsiteY22" fmla="*/ 1894920 h 6858000"/>
                <a:gd name="connsiteX23" fmla="*/ 9283778 w 9747620"/>
                <a:gd name="connsiteY23" fmla="*/ 1945436 h 6858000"/>
                <a:gd name="connsiteX24" fmla="*/ 9309428 w 9747620"/>
                <a:gd name="connsiteY24" fmla="*/ 1996193 h 6858000"/>
                <a:gd name="connsiteX25" fmla="*/ 9405714 w 9747620"/>
                <a:gd name="connsiteY25" fmla="*/ 2202191 h 6858000"/>
                <a:gd name="connsiteX26" fmla="*/ 9566524 w 9747620"/>
                <a:gd name="connsiteY26" fmla="*/ 2627653 h 6858000"/>
                <a:gd name="connsiteX27" fmla="*/ 9583573 w 9747620"/>
                <a:gd name="connsiteY27" fmla="*/ 2682195 h 6858000"/>
                <a:gd name="connsiteX28" fmla="*/ 9591974 w 9747620"/>
                <a:gd name="connsiteY28" fmla="*/ 2709707 h 6858000"/>
                <a:gd name="connsiteX29" fmla="*/ 9600027 w 9747620"/>
                <a:gd name="connsiteY29" fmla="*/ 2737650 h 6858000"/>
                <a:gd name="connsiteX30" fmla="*/ 9629803 w 9747620"/>
                <a:gd name="connsiteY30" fmla="*/ 2847694 h 6858000"/>
                <a:gd name="connsiteX31" fmla="*/ 9679909 w 9747620"/>
                <a:gd name="connsiteY31" fmla="*/ 3070131 h 6858000"/>
                <a:gd name="connsiteX32" fmla="*/ 9690498 w 9747620"/>
                <a:gd name="connsiteY32" fmla="*/ 3126159 h 6858000"/>
                <a:gd name="connsiteX33" fmla="*/ 9700390 w 9747620"/>
                <a:gd name="connsiteY33" fmla="*/ 3181805 h 6858000"/>
                <a:gd name="connsiteX34" fmla="*/ 9709685 w 9747620"/>
                <a:gd name="connsiteY34" fmla="*/ 3243392 h 6858000"/>
                <a:gd name="connsiteX35" fmla="*/ 9713016 w 9747620"/>
                <a:gd name="connsiteY35" fmla="*/ 3267597 h 6858000"/>
                <a:gd name="connsiteX36" fmla="*/ 9716844 w 9747620"/>
                <a:gd name="connsiteY36" fmla="*/ 3294437 h 6858000"/>
                <a:gd name="connsiteX37" fmla="*/ 9720820 w 9747620"/>
                <a:gd name="connsiteY37" fmla="*/ 3324488 h 6858000"/>
                <a:gd name="connsiteX38" fmla="*/ 9722709 w 9747620"/>
                <a:gd name="connsiteY38" fmla="*/ 3340737 h 6858000"/>
                <a:gd name="connsiteX39" fmla="*/ 9724301 w 9747620"/>
                <a:gd name="connsiteY39" fmla="*/ 3356361 h 6858000"/>
                <a:gd name="connsiteX40" fmla="*/ 9730166 w 9747620"/>
                <a:gd name="connsiteY40" fmla="*/ 3412197 h 6858000"/>
                <a:gd name="connsiteX41" fmla="*/ 9735783 w 9747620"/>
                <a:gd name="connsiteY41" fmla="*/ 3468083 h 6858000"/>
                <a:gd name="connsiteX42" fmla="*/ 9739760 w 9747620"/>
                <a:gd name="connsiteY42" fmla="*/ 3524399 h 6858000"/>
                <a:gd name="connsiteX43" fmla="*/ 9741748 w 9747620"/>
                <a:gd name="connsiteY43" fmla="*/ 3552580 h 6858000"/>
                <a:gd name="connsiteX44" fmla="*/ 9742742 w 9747620"/>
                <a:gd name="connsiteY44" fmla="*/ 3566672 h 6858000"/>
                <a:gd name="connsiteX45" fmla="*/ 9743488 w 9747620"/>
                <a:gd name="connsiteY45" fmla="*/ 3581865 h 6858000"/>
                <a:gd name="connsiteX46" fmla="*/ 9744731 w 9747620"/>
                <a:gd name="connsiteY46" fmla="*/ 3611341 h 6858000"/>
                <a:gd name="connsiteX47" fmla="*/ 9745725 w 9747620"/>
                <a:gd name="connsiteY47" fmla="*/ 3639715 h 6858000"/>
                <a:gd name="connsiteX48" fmla="*/ 9747613 w 9747620"/>
                <a:gd name="connsiteY48" fmla="*/ 3753786 h 6858000"/>
                <a:gd name="connsiteX49" fmla="*/ 9740405 w 9747620"/>
                <a:gd name="connsiteY49" fmla="*/ 3984609 h 6858000"/>
                <a:gd name="connsiteX50" fmla="*/ 9736329 w 9747620"/>
                <a:gd name="connsiteY50" fmla="*/ 4038434 h 6858000"/>
                <a:gd name="connsiteX51" fmla="*/ 9731408 w 9747620"/>
                <a:gd name="connsiteY51" fmla="*/ 4099446 h 6858000"/>
                <a:gd name="connsiteX52" fmla="*/ 9717987 w 9747620"/>
                <a:gd name="connsiteY52" fmla="*/ 4213325 h 6858000"/>
                <a:gd name="connsiteX53" fmla="*/ 9716297 w 9747620"/>
                <a:gd name="connsiteY53" fmla="*/ 4227129 h 6858000"/>
                <a:gd name="connsiteX54" fmla="*/ 9714110 w 9747620"/>
                <a:gd name="connsiteY54" fmla="*/ 4240981 h 6858000"/>
                <a:gd name="connsiteX55" fmla="*/ 9709785 w 9747620"/>
                <a:gd name="connsiteY55" fmla="*/ 4268731 h 6858000"/>
                <a:gd name="connsiteX56" fmla="*/ 9701086 w 9747620"/>
                <a:gd name="connsiteY56" fmla="*/ 4324185 h 6858000"/>
                <a:gd name="connsiteX57" fmla="*/ 9698699 w 9747620"/>
                <a:gd name="connsiteY57" fmla="*/ 4338994 h 6858000"/>
                <a:gd name="connsiteX58" fmla="*/ 9695966 w 9747620"/>
                <a:gd name="connsiteY58" fmla="*/ 4355050 h 6858000"/>
                <a:gd name="connsiteX59" fmla="*/ 9690299 w 9747620"/>
                <a:gd name="connsiteY59" fmla="*/ 4385054 h 6858000"/>
                <a:gd name="connsiteX60" fmla="*/ 9679909 w 9747620"/>
                <a:gd name="connsiteY60" fmla="*/ 4437919 h 6858000"/>
                <a:gd name="connsiteX61" fmla="*/ 9673647 w 9747620"/>
                <a:gd name="connsiteY61" fmla="*/ 4468162 h 6858000"/>
                <a:gd name="connsiteX62" fmla="*/ 9667532 w 9747620"/>
                <a:gd name="connsiteY62" fmla="*/ 4496296 h 6858000"/>
                <a:gd name="connsiteX63" fmla="*/ 9654658 w 9747620"/>
                <a:gd name="connsiteY63" fmla="*/ 4552277 h 6858000"/>
                <a:gd name="connsiteX64" fmla="*/ 9625876 w 9747620"/>
                <a:gd name="connsiteY64" fmla="*/ 4664478 h 6858000"/>
                <a:gd name="connsiteX65" fmla="*/ 9552803 w 9747620"/>
                <a:gd name="connsiteY65" fmla="*/ 4888737 h 6858000"/>
                <a:gd name="connsiteX66" fmla="*/ 9452639 w 9747620"/>
                <a:gd name="connsiteY66" fmla="*/ 5110934 h 6858000"/>
                <a:gd name="connsiteX67" fmla="*/ 9388017 w 9747620"/>
                <a:gd name="connsiteY67" fmla="*/ 5220020 h 6858000"/>
                <a:gd name="connsiteX68" fmla="*/ 9370073 w 9747620"/>
                <a:gd name="connsiteY68" fmla="*/ 5246811 h 6858000"/>
                <a:gd name="connsiteX69" fmla="*/ 9360926 w 9747620"/>
                <a:gd name="connsiteY69" fmla="*/ 5260040 h 6858000"/>
                <a:gd name="connsiteX70" fmla="*/ 9351829 w 9747620"/>
                <a:gd name="connsiteY70" fmla="*/ 5272646 h 6858000"/>
                <a:gd name="connsiteX71" fmla="*/ 9313305 w 9747620"/>
                <a:gd name="connsiteY71" fmla="*/ 5323881 h 6858000"/>
                <a:gd name="connsiteX72" fmla="*/ 9130375 w 9747620"/>
                <a:gd name="connsiteY72" fmla="*/ 5510802 h 6858000"/>
                <a:gd name="connsiteX73" fmla="*/ 9028422 w 9747620"/>
                <a:gd name="connsiteY73" fmla="*/ 5588878 h 6858000"/>
                <a:gd name="connsiteX74" fmla="*/ 9002424 w 9747620"/>
                <a:gd name="connsiteY74" fmla="*/ 5606707 h 6858000"/>
                <a:gd name="connsiteX75" fmla="*/ 8976525 w 9747620"/>
                <a:gd name="connsiteY75" fmla="*/ 5623866 h 6858000"/>
                <a:gd name="connsiteX76" fmla="*/ 8924181 w 9747620"/>
                <a:gd name="connsiteY76" fmla="*/ 5656793 h 6858000"/>
                <a:gd name="connsiteX77" fmla="*/ 8717291 w 9747620"/>
                <a:gd name="connsiteY77" fmla="*/ 5771582 h 6858000"/>
                <a:gd name="connsiteX78" fmla="*/ 8617129 w 9747620"/>
                <a:gd name="connsiteY78" fmla="*/ 5823105 h 6858000"/>
                <a:gd name="connsiteX79" fmla="*/ 8518207 w 9747620"/>
                <a:gd name="connsiteY79" fmla="*/ 5873671 h 6858000"/>
                <a:gd name="connsiteX80" fmla="*/ 8150558 w 9747620"/>
                <a:gd name="connsiteY80" fmla="*/ 6086761 h 6858000"/>
                <a:gd name="connsiteX81" fmla="*/ 7979410 w 9747620"/>
                <a:gd name="connsiteY81" fmla="*/ 6207158 h 6858000"/>
                <a:gd name="connsiteX82" fmla="*/ 7938300 w 9747620"/>
                <a:gd name="connsiteY82" fmla="*/ 6238887 h 6858000"/>
                <a:gd name="connsiteX83" fmla="*/ 7897936 w 9747620"/>
                <a:gd name="connsiteY83" fmla="*/ 6271286 h 6858000"/>
                <a:gd name="connsiteX84" fmla="*/ 7858367 w 9747620"/>
                <a:gd name="connsiteY84" fmla="*/ 6304357 h 6858000"/>
                <a:gd name="connsiteX85" fmla="*/ 7819048 w 9747620"/>
                <a:gd name="connsiteY85" fmla="*/ 6338770 h 6858000"/>
                <a:gd name="connsiteX86" fmla="*/ 7778882 w 9747620"/>
                <a:gd name="connsiteY86" fmla="*/ 6374477 h 6858000"/>
                <a:gd name="connsiteX87" fmla="*/ 7739563 w 9747620"/>
                <a:gd name="connsiteY87" fmla="*/ 6410328 h 6858000"/>
                <a:gd name="connsiteX88" fmla="*/ 7660824 w 9747620"/>
                <a:gd name="connsiteY88" fmla="*/ 6484138 h 6858000"/>
                <a:gd name="connsiteX89" fmla="*/ 7502302 w 9747620"/>
                <a:gd name="connsiteY89" fmla="*/ 6636360 h 6858000"/>
                <a:gd name="connsiteX90" fmla="*/ 7273394 w 9747620"/>
                <a:gd name="connsiteY90" fmla="*/ 6858000 h 6858000"/>
                <a:gd name="connsiteX91" fmla="*/ 6780690 w 9747620"/>
                <a:gd name="connsiteY91" fmla="*/ 6858000 h 6858000"/>
                <a:gd name="connsiteX92" fmla="*/ 6854939 w 9747620"/>
                <a:gd name="connsiteY92" fmla="*/ 6783597 h 6858000"/>
                <a:gd name="connsiteX93" fmla="*/ 6932087 w 9747620"/>
                <a:gd name="connsiteY93" fmla="*/ 6705809 h 6858000"/>
                <a:gd name="connsiteX94" fmla="*/ 7241130 w 9747620"/>
                <a:gd name="connsiteY94" fmla="*/ 6390965 h 6858000"/>
                <a:gd name="connsiteX95" fmla="*/ 7397564 w 9747620"/>
                <a:gd name="connsiteY95" fmla="*/ 6233087 h 6858000"/>
                <a:gd name="connsiteX96" fmla="*/ 7478142 w 9747620"/>
                <a:gd name="connsiteY96" fmla="*/ 6153670 h 6858000"/>
                <a:gd name="connsiteX97" fmla="*/ 7519600 w 9747620"/>
                <a:gd name="connsiteY97" fmla="*/ 6113937 h 6858000"/>
                <a:gd name="connsiteX98" fmla="*/ 7561207 w 9747620"/>
                <a:gd name="connsiteY98" fmla="*/ 6075067 h 6858000"/>
                <a:gd name="connsiteX99" fmla="*/ 7604204 w 9747620"/>
                <a:gd name="connsiteY99" fmla="*/ 6035526 h 6858000"/>
                <a:gd name="connsiteX100" fmla="*/ 7648644 w 9747620"/>
                <a:gd name="connsiteY100" fmla="*/ 5996416 h 6858000"/>
                <a:gd name="connsiteX101" fmla="*/ 7693830 w 9747620"/>
                <a:gd name="connsiteY101" fmla="*/ 5958264 h 6858000"/>
                <a:gd name="connsiteX102" fmla="*/ 7739662 w 9747620"/>
                <a:gd name="connsiteY102" fmla="*/ 5921073 h 6858000"/>
                <a:gd name="connsiteX103" fmla="*/ 7928458 w 9747620"/>
                <a:gd name="connsiteY103" fmla="*/ 5781025 h 6858000"/>
                <a:gd name="connsiteX104" fmla="*/ 8325882 w 9747620"/>
                <a:gd name="connsiteY104" fmla="*/ 5537450 h 6858000"/>
                <a:gd name="connsiteX105" fmla="*/ 8424555 w 9747620"/>
                <a:gd name="connsiteY105" fmla="*/ 5484106 h 6858000"/>
                <a:gd name="connsiteX106" fmla="*/ 8521737 w 9747620"/>
                <a:gd name="connsiteY106" fmla="*/ 5431289 h 6858000"/>
                <a:gd name="connsiteX107" fmla="*/ 8702677 w 9747620"/>
                <a:gd name="connsiteY107" fmla="*/ 5325942 h 6858000"/>
                <a:gd name="connsiteX108" fmla="*/ 8743986 w 9747620"/>
                <a:gd name="connsiteY108" fmla="*/ 5298717 h 6858000"/>
                <a:gd name="connsiteX109" fmla="*/ 8764167 w 9747620"/>
                <a:gd name="connsiteY109" fmla="*/ 5284723 h 6858000"/>
                <a:gd name="connsiteX110" fmla="*/ 8783704 w 9747620"/>
                <a:gd name="connsiteY110" fmla="*/ 5270679 h 6858000"/>
                <a:gd name="connsiteX111" fmla="*/ 8856776 w 9747620"/>
                <a:gd name="connsiteY111" fmla="*/ 5212399 h 6858000"/>
                <a:gd name="connsiteX112" fmla="*/ 8979856 w 9747620"/>
                <a:gd name="connsiteY112" fmla="*/ 5082081 h 6858000"/>
                <a:gd name="connsiteX113" fmla="*/ 9006699 w 9747620"/>
                <a:gd name="connsiteY113" fmla="*/ 5044984 h 6858000"/>
                <a:gd name="connsiteX114" fmla="*/ 9013509 w 9747620"/>
                <a:gd name="connsiteY114" fmla="*/ 5035254 h 6858000"/>
                <a:gd name="connsiteX115" fmla="*/ 9019773 w 9747620"/>
                <a:gd name="connsiteY115" fmla="*/ 5025812 h 6858000"/>
                <a:gd name="connsiteX116" fmla="*/ 9032050 w 9747620"/>
                <a:gd name="connsiteY116" fmla="*/ 5006833 h 6858000"/>
                <a:gd name="connsiteX117" fmla="*/ 9077733 w 9747620"/>
                <a:gd name="connsiteY117" fmla="*/ 4926839 h 6858000"/>
                <a:gd name="connsiteX118" fmla="*/ 9154285 w 9747620"/>
                <a:gd name="connsiteY118" fmla="*/ 4750223 h 6858000"/>
                <a:gd name="connsiteX119" fmla="*/ 9213936 w 9747620"/>
                <a:gd name="connsiteY119" fmla="*/ 4559945 h 6858000"/>
                <a:gd name="connsiteX120" fmla="*/ 9238592 w 9747620"/>
                <a:gd name="connsiteY120" fmla="*/ 4461357 h 6858000"/>
                <a:gd name="connsiteX121" fmla="*/ 9249776 w 9747620"/>
                <a:gd name="connsiteY121" fmla="*/ 4411319 h 6858000"/>
                <a:gd name="connsiteX122" fmla="*/ 9255046 w 9747620"/>
                <a:gd name="connsiteY122" fmla="*/ 4386299 h 6858000"/>
                <a:gd name="connsiteX123" fmla="*/ 9259718 w 9747620"/>
                <a:gd name="connsiteY123" fmla="*/ 4363342 h 6858000"/>
                <a:gd name="connsiteX124" fmla="*/ 9269959 w 9747620"/>
                <a:gd name="connsiteY124" fmla="*/ 4309566 h 6858000"/>
                <a:gd name="connsiteX125" fmla="*/ 9274233 w 9747620"/>
                <a:gd name="connsiteY125" fmla="*/ 4286176 h 6858000"/>
                <a:gd name="connsiteX126" fmla="*/ 9276022 w 9747620"/>
                <a:gd name="connsiteY126" fmla="*/ 4275489 h 6858000"/>
                <a:gd name="connsiteX127" fmla="*/ 9277861 w 9747620"/>
                <a:gd name="connsiteY127" fmla="*/ 4263506 h 6858000"/>
                <a:gd name="connsiteX128" fmla="*/ 9286014 w 9747620"/>
                <a:gd name="connsiteY128" fmla="*/ 4211696 h 6858000"/>
                <a:gd name="connsiteX129" fmla="*/ 9290092 w 9747620"/>
                <a:gd name="connsiteY129" fmla="*/ 4185767 h 6858000"/>
                <a:gd name="connsiteX130" fmla="*/ 9292128 w 9747620"/>
                <a:gd name="connsiteY130" fmla="*/ 4172826 h 6858000"/>
                <a:gd name="connsiteX131" fmla="*/ 9293720 w 9747620"/>
                <a:gd name="connsiteY131" fmla="*/ 4159693 h 6858000"/>
                <a:gd name="connsiteX132" fmla="*/ 9305650 w 9747620"/>
                <a:gd name="connsiteY132" fmla="*/ 4057941 h 6858000"/>
                <a:gd name="connsiteX133" fmla="*/ 9309378 w 9747620"/>
                <a:gd name="connsiteY133" fmla="*/ 4010779 h 6858000"/>
                <a:gd name="connsiteX134" fmla="*/ 9313454 w 9747620"/>
                <a:gd name="connsiteY134" fmla="*/ 3956428 h 6858000"/>
                <a:gd name="connsiteX135" fmla="*/ 9320811 w 9747620"/>
                <a:gd name="connsiteY135" fmla="*/ 3753546 h 6858000"/>
                <a:gd name="connsiteX136" fmla="*/ 9319617 w 9747620"/>
                <a:gd name="connsiteY136" fmla="*/ 3650643 h 6858000"/>
                <a:gd name="connsiteX137" fmla="*/ 9318176 w 9747620"/>
                <a:gd name="connsiteY137" fmla="*/ 3600030 h 6858000"/>
                <a:gd name="connsiteX138" fmla="*/ 9317778 w 9747620"/>
                <a:gd name="connsiteY138" fmla="*/ 3588096 h 6858000"/>
                <a:gd name="connsiteX139" fmla="*/ 9316983 w 9747620"/>
                <a:gd name="connsiteY139" fmla="*/ 3575107 h 6858000"/>
                <a:gd name="connsiteX140" fmla="*/ 9315443 w 9747620"/>
                <a:gd name="connsiteY140" fmla="*/ 3549130 h 6858000"/>
                <a:gd name="connsiteX141" fmla="*/ 9312311 w 9747620"/>
                <a:gd name="connsiteY141" fmla="*/ 3497176 h 6858000"/>
                <a:gd name="connsiteX142" fmla="*/ 9307587 w 9747620"/>
                <a:gd name="connsiteY142" fmla="*/ 3445029 h 6858000"/>
                <a:gd name="connsiteX143" fmla="*/ 9302618 w 9747620"/>
                <a:gd name="connsiteY143" fmla="*/ 3392835 h 6858000"/>
                <a:gd name="connsiteX144" fmla="*/ 9301574 w 9747620"/>
                <a:gd name="connsiteY144" fmla="*/ 3381476 h 6858000"/>
                <a:gd name="connsiteX145" fmla="*/ 9300430 w 9747620"/>
                <a:gd name="connsiteY145" fmla="*/ 3370740 h 6858000"/>
                <a:gd name="connsiteX146" fmla="*/ 9297547 w 9747620"/>
                <a:gd name="connsiteY146" fmla="*/ 3346966 h 6858000"/>
                <a:gd name="connsiteX147" fmla="*/ 9294017 w 9747620"/>
                <a:gd name="connsiteY147" fmla="*/ 3320030 h 6858000"/>
                <a:gd name="connsiteX148" fmla="*/ 9290439 w 9747620"/>
                <a:gd name="connsiteY148" fmla="*/ 3290410 h 6858000"/>
                <a:gd name="connsiteX149" fmla="*/ 9284275 w 9747620"/>
                <a:gd name="connsiteY149" fmla="*/ 3244544 h 6858000"/>
                <a:gd name="connsiteX150" fmla="*/ 9275974 w 9747620"/>
                <a:gd name="connsiteY150" fmla="*/ 3193116 h 6858000"/>
                <a:gd name="connsiteX151" fmla="*/ 9267224 w 9747620"/>
                <a:gd name="connsiteY151" fmla="*/ 3142264 h 6858000"/>
                <a:gd name="connsiteX152" fmla="*/ 9225320 w 9747620"/>
                <a:gd name="connsiteY152" fmla="*/ 2939909 h 6858000"/>
                <a:gd name="connsiteX153" fmla="*/ 9200466 w 9747620"/>
                <a:gd name="connsiteY153" fmla="*/ 2839449 h 6858000"/>
                <a:gd name="connsiteX154" fmla="*/ 9193953 w 9747620"/>
                <a:gd name="connsiteY154" fmla="*/ 2814958 h 6858000"/>
                <a:gd name="connsiteX155" fmla="*/ 9186993 w 9747620"/>
                <a:gd name="connsiteY155" fmla="*/ 2790276 h 6858000"/>
                <a:gd name="connsiteX156" fmla="*/ 9172628 w 9747620"/>
                <a:gd name="connsiteY156" fmla="*/ 2740621 h 6858000"/>
                <a:gd name="connsiteX157" fmla="*/ 9035082 w 9747620"/>
                <a:gd name="connsiteY157" fmla="*/ 2347463 h 6858000"/>
                <a:gd name="connsiteX158" fmla="*/ 8952118 w 9747620"/>
                <a:gd name="connsiteY158" fmla="*/ 2155413 h 6858000"/>
                <a:gd name="connsiteX159" fmla="*/ 8929948 w 9747620"/>
                <a:gd name="connsiteY159" fmla="*/ 2107915 h 6858000"/>
                <a:gd name="connsiteX160" fmla="*/ 8907429 w 9747620"/>
                <a:gd name="connsiteY160" fmla="*/ 2060753 h 6858000"/>
                <a:gd name="connsiteX161" fmla="*/ 8860404 w 9747620"/>
                <a:gd name="connsiteY161" fmla="*/ 1966478 h 6858000"/>
                <a:gd name="connsiteX162" fmla="*/ 8760788 w 9747620"/>
                <a:gd name="connsiteY162" fmla="*/ 1780274 h 6858000"/>
                <a:gd name="connsiteX163" fmla="*/ 8734740 w 9747620"/>
                <a:gd name="connsiteY163" fmla="*/ 1734311 h 6858000"/>
                <a:gd name="connsiteX164" fmla="*/ 8708046 w 9747620"/>
                <a:gd name="connsiteY164" fmla="*/ 1687963 h 6858000"/>
                <a:gd name="connsiteX165" fmla="*/ 8654062 w 9747620"/>
                <a:gd name="connsiteY165" fmla="*/ 1597234 h 6858000"/>
                <a:gd name="connsiteX166" fmla="*/ 8540278 w 9747620"/>
                <a:gd name="connsiteY166" fmla="*/ 1418077 h 6858000"/>
                <a:gd name="connsiteX167" fmla="*/ 8510701 w 9747620"/>
                <a:gd name="connsiteY167" fmla="*/ 1373695 h 6858000"/>
                <a:gd name="connsiteX168" fmla="*/ 8480676 w 9747620"/>
                <a:gd name="connsiteY168" fmla="*/ 1329457 h 6858000"/>
                <a:gd name="connsiteX169" fmla="*/ 8419782 w 9747620"/>
                <a:gd name="connsiteY169" fmla="*/ 1242275 h 6858000"/>
                <a:gd name="connsiteX170" fmla="*/ 8292478 w 9747620"/>
                <a:gd name="connsiteY170" fmla="*/ 1069875 h 6858000"/>
                <a:gd name="connsiteX171" fmla="*/ 8259620 w 9747620"/>
                <a:gd name="connsiteY171" fmla="*/ 1027123 h 6858000"/>
                <a:gd name="connsiteX172" fmla="*/ 8243416 w 9747620"/>
                <a:gd name="connsiteY172" fmla="*/ 1006130 h 6858000"/>
                <a:gd name="connsiteX173" fmla="*/ 8227110 w 9747620"/>
                <a:gd name="connsiteY173" fmla="*/ 985473 h 6858000"/>
                <a:gd name="connsiteX174" fmla="*/ 8159604 w 9747620"/>
                <a:gd name="connsiteY174" fmla="*/ 902029 h 6858000"/>
                <a:gd name="connsiteX175" fmla="*/ 8020022 w 9747620"/>
                <a:gd name="connsiteY175" fmla="*/ 738209 h 6858000"/>
                <a:gd name="connsiteX176" fmla="*/ 7984182 w 9747620"/>
                <a:gd name="connsiteY176" fmla="*/ 697901 h 6858000"/>
                <a:gd name="connsiteX177" fmla="*/ 7948043 w 9747620"/>
                <a:gd name="connsiteY177" fmla="*/ 657976 h 6858000"/>
                <a:gd name="connsiteX178" fmla="*/ 7874324 w 9747620"/>
                <a:gd name="connsiteY178" fmla="*/ 578607 h 6858000"/>
                <a:gd name="connsiteX179" fmla="*/ 7723308 w 9747620"/>
                <a:gd name="connsiteY179" fmla="*/ 424085 h 6858000"/>
                <a:gd name="connsiteX180" fmla="*/ 7565532 w 9747620"/>
                <a:gd name="connsiteY180" fmla="*/ 275602 h 6858000"/>
                <a:gd name="connsiteX181" fmla="*/ 1832515 w 9747620"/>
                <a:gd name="connsiteY181" fmla="*/ 0 h 6858000"/>
                <a:gd name="connsiteX182" fmla="*/ 2158449 w 9747620"/>
                <a:gd name="connsiteY182" fmla="*/ 0 h 6858000"/>
                <a:gd name="connsiteX183" fmla="*/ 2108797 w 9747620"/>
                <a:gd name="connsiteY183" fmla="*/ 37845 h 6858000"/>
                <a:gd name="connsiteX184" fmla="*/ 1942830 w 9747620"/>
                <a:gd name="connsiteY184" fmla="*/ 177587 h 6858000"/>
                <a:gd name="connsiteX185" fmla="*/ 1633191 w 9747620"/>
                <a:gd name="connsiteY185" fmla="*/ 477909 h 6858000"/>
                <a:gd name="connsiteX186" fmla="*/ 702686 w 9747620"/>
                <a:gd name="connsiteY186" fmla="*/ 1889935 h 6858000"/>
                <a:gd name="connsiteX187" fmla="*/ 551769 w 9747620"/>
                <a:gd name="connsiteY187" fmla="*/ 2281416 h 6858000"/>
                <a:gd name="connsiteX188" fmla="*/ 438383 w 9747620"/>
                <a:gd name="connsiteY188" fmla="*/ 2682772 h 6858000"/>
                <a:gd name="connsiteX189" fmla="*/ 397124 w 9747620"/>
                <a:gd name="connsiteY189" fmla="*/ 2887044 h 6858000"/>
                <a:gd name="connsiteX190" fmla="*/ 365658 w 9747620"/>
                <a:gd name="connsiteY190" fmla="*/ 3093424 h 6858000"/>
                <a:gd name="connsiteX191" fmla="*/ 332105 w 9747620"/>
                <a:gd name="connsiteY191" fmla="*/ 3509828 h 6858000"/>
                <a:gd name="connsiteX192" fmla="*/ 383653 w 9747620"/>
                <a:gd name="connsiteY192" fmla="*/ 4346327 h 6858000"/>
                <a:gd name="connsiteX193" fmla="*/ 422327 w 9747620"/>
                <a:gd name="connsiteY193" fmla="*/ 4552900 h 6858000"/>
                <a:gd name="connsiteX194" fmla="*/ 472184 w 9747620"/>
                <a:gd name="connsiteY194" fmla="*/ 4757939 h 6858000"/>
                <a:gd name="connsiteX195" fmla="*/ 533078 w 9747620"/>
                <a:gd name="connsiteY195" fmla="*/ 4960916 h 6858000"/>
                <a:gd name="connsiteX196" fmla="*/ 604710 w 9747620"/>
                <a:gd name="connsiteY196" fmla="*/ 5160875 h 6858000"/>
                <a:gd name="connsiteX197" fmla="*/ 996766 w 9747620"/>
                <a:gd name="connsiteY197" fmla="*/ 5920640 h 6858000"/>
                <a:gd name="connsiteX198" fmla="*/ 1549183 w 9747620"/>
                <a:gd name="connsiteY198" fmla="*/ 6586417 h 6858000"/>
                <a:gd name="connsiteX199" fmla="*/ 1709890 w 9747620"/>
                <a:gd name="connsiteY199" fmla="*/ 6734063 h 6858000"/>
                <a:gd name="connsiteX200" fmla="*/ 1859761 w 9747620"/>
                <a:gd name="connsiteY200" fmla="*/ 6858000 h 6858000"/>
                <a:gd name="connsiteX201" fmla="*/ 1671798 w 9747620"/>
                <a:gd name="connsiteY201" fmla="*/ 6858000 h 6858000"/>
                <a:gd name="connsiteX202" fmla="*/ 1628044 w 9747620"/>
                <a:gd name="connsiteY202" fmla="*/ 6822717 h 6858000"/>
                <a:gd name="connsiteX203" fmla="*/ 1459756 w 9747620"/>
                <a:gd name="connsiteY203" fmla="*/ 6674223 h 6858000"/>
                <a:gd name="connsiteX204" fmla="*/ 402543 w 9747620"/>
                <a:gd name="connsiteY204" fmla="*/ 5241588 h 6858000"/>
                <a:gd name="connsiteX205" fmla="*/ 311923 w 9747620"/>
                <a:gd name="connsiteY205" fmla="*/ 5036741 h 6858000"/>
                <a:gd name="connsiteX206" fmla="*/ 232140 w 9747620"/>
                <a:gd name="connsiteY206" fmla="*/ 4827483 h 6858000"/>
                <a:gd name="connsiteX207" fmla="*/ 163392 w 9747620"/>
                <a:gd name="connsiteY207" fmla="*/ 4613913 h 6858000"/>
                <a:gd name="connsiteX208" fmla="*/ 106823 w 9747620"/>
                <a:gd name="connsiteY208" fmla="*/ 4396365 h 6858000"/>
                <a:gd name="connsiteX209" fmla="*/ 29326 w 9747620"/>
                <a:gd name="connsiteY209" fmla="*/ 3954702 h 6858000"/>
                <a:gd name="connsiteX210" fmla="*/ 8647 w 9747620"/>
                <a:gd name="connsiteY210" fmla="*/ 3730971 h 6858000"/>
                <a:gd name="connsiteX211" fmla="*/ 2880 w 9747620"/>
                <a:gd name="connsiteY211" fmla="*/ 3618674 h 6858000"/>
                <a:gd name="connsiteX212" fmla="*/ 296 w 9747620"/>
                <a:gd name="connsiteY212" fmla="*/ 3506425 h 6858000"/>
                <a:gd name="connsiteX213" fmla="*/ 20030 w 9747620"/>
                <a:gd name="connsiteY213" fmla="*/ 3056711 h 6858000"/>
                <a:gd name="connsiteX214" fmla="*/ 48664 w 9747620"/>
                <a:gd name="connsiteY214" fmla="*/ 2832980 h 6858000"/>
                <a:gd name="connsiteX215" fmla="*/ 89922 w 9747620"/>
                <a:gd name="connsiteY215" fmla="*/ 2610639 h 6858000"/>
                <a:gd name="connsiteX216" fmla="*/ 211163 w 9747620"/>
                <a:gd name="connsiteY216" fmla="*/ 2174343 h 6858000"/>
                <a:gd name="connsiteX217" fmla="*/ 379129 w 9747620"/>
                <a:gd name="connsiteY217" fmla="*/ 1754393 h 6858000"/>
                <a:gd name="connsiteX218" fmla="*/ 841424 w 9747620"/>
                <a:gd name="connsiteY218" fmla="*/ 976270 h 6858000"/>
                <a:gd name="connsiteX219" fmla="*/ 1130234 w 9747620"/>
                <a:gd name="connsiteY219" fmla="*/ 625768 h 6858000"/>
                <a:gd name="connsiteX220" fmla="*/ 1452897 w 9747620"/>
                <a:gd name="connsiteY220" fmla="*/ 305748 h 6858000"/>
                <a:gd name="connsiteX221" fmla="*/ 1805682 w 9747620"/>
                <a:gd name="connsiteY221" fmla="*/ 1875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Lst>
              <a:rect l="l" t="t" r="r" b="b"/>
              <a:pathLst>
                <a:path w="9747620" h="6858000">
                  <a:moveTo>
                    <a:pt x="7235453" y="0"/>
                  </a:moveTo>
                  <a:lnTo>
                    <a:pt x="7548130" y="0"/>
                  </a:lnTo>
                  <a:lnTo>
                    <a:pt x="7710334" y="111973"/>
                  </a:lnTo>
                  <a:cubicBezTo>
                    <a:pt x="7770781" y="157314"/>
                    <a:pt x="7830282" y="203517"/>
                    <a:pt x="7889188" y="251542"/>
                  </a:cubicBezTo>
                  <a:cubicBezTo>
                    <a:pt x="7947894" y="299470"/>
                    <a:pt x="8005557" y="348453"/>
                    <a:pt x="8061828" y="398586"/>
                  </a:cubicBezTo>
                  <a:cubicBezTo>
                    <a:pt x="8090013" y="423605"/>
                    <a:pt x="8117948" y="448816"/>
                    <a:pt x="8145637" y="474218"/>
                  </a:cubicBezTo>
                  <a:cubicBezTo>
                    <a:pt x="8159506" y="486918"/>
                    <a:pt x="8173375" y="499764"/>
                    <a:pt x="8187242" y="512753"/>
                  </a:cubicBezTo>
                  <a:lnTo>
                    <a:pt x="8228402" y="551575"/>
                  </a:lnTo>
                  <a:cubicBezTo>
                    <a:pt x="8283082" y="603577"/>
                    <a:pt x="8336569" y="656778"/>
                    <a:pt x="8389211" y="710937"/>
                  </a:cubicBezTo>
                  <a:cubicBezTo>
                    <a:pt x="8415458" y="738065"/>
                    <a:pt x="8441455" y="765432"/>
                    <a:pt x="8467206" y="793088"/>
                  </a:cubicBezTo>
                  <a:lnTo>
                    <a:pt x="8486791" y="814223"/>
                  </a:lnTo>
                  <a:lnTo>
                    <a:pt x="8505979" y="835409"/>
                  </a:lnTo>
                  <a:lnTo>
                    <a:pt x="8543509" y="877346"/>
                  </a:lnTo>
                  <a:cubicBezTo>
                    <a:pt x="8593418" y="933423"/>
                    <a:pt x="8642579" y="990601"/>
                    <a:pt x="8690549" y="1048978"/>
                  </a:cubicBezTo>
                  <a:cubicBezTo>
                    <a:pt x="8714558" y="1078168"/>
                    <a:pt x="8738368" y="1107644"/>
                    <a:pt x="8761732" y="1137502"/>
                  </a:cubicBezTo>
                  <a:lnTo>
                    <a:pt x="8796379" y="1182077"/>
                  </a:lnTo>
                  <a:lnTo>
                    <a:pt x="8830678" y="1226986"/>
                  </a:lnTo>
                  <a:cubicBezTo>
                    <a:pt x="8876112" y="1287185"/>
                    <a:pt x="8920304" y="1348532"/>
                    <a:pt x="8963353" y="1410936"/>
                  </a:cubicBezTo>
                  <a:cubicBezTo>
                    <a:pt x="8984727" y="1442137"/>
                    <a:pt x="9005954" y="1473915"/>
                    <a:pt x="9026483" y="1505499"/>
                  </a:cubicBezTo>
                  <a:lnTo>
                    <a:pt x="9057004" y="1552613"/>
                  </a:lnTo>
                  <a:cubicBezTo>
                    <a:pt x="9067245" y="1568525"/>
                    <a:pt x="9077336" y="1584534"/>
                    <a:pt x="9087278" y="1600542"/>
                  </a:cubicBezTo>
                  <a:cubicBezTo>
                    <a:pt x="9127145" y="1664766"/>
                    <a:pt x="9165966" y="1729613"/>
                    <a:pt x="9202851" y="1795515"/>
                  </a:cubicBezTo>
                  <a:cubicBezTo>
                    <a:pt x="9221342" y="1828491"/>
                    <a:pt x="9239437" y="1861417"/>
                    <a:pt x="9257332" y="1894920"/>
                  </a:cubicBezTo>
                  <a:lnTo>
                    <a:pt x="9283778" y="1945436"/>
                  </a:lnTo>
                  <a:lnTo>
                    <a:pt x="9309428" y="1996193"/>
                  </a:lnTo>
                  <a:cubicBezTo>
                    <a:pt x="9343280" y="2064013"/>
                    <a:pt x="9375491" y="2132695"/>
                    <a:pt x="9405714" y="2202191"/>
                  </a:cubicBezTo>
                  <a:cubicBezTo>
                    <a:pt x="9466260" y="2341183"/>
                    <a:pt x="9520493" y="2483053"/>
                    <a:pt x="9566524" y="2627653"/>
                  </a:cubicBezTo>
                  <a:cubicBezTo>
                    <a:pt x="9572289" y="2645675"/>
                    <a:pt x="9578056" y="2663792"/>
                    <a:pt x="9583573" y="2682195"/>
                  </a:cubicBezTo>
                  <a:lnTo>
                    <a:pt x="9591974" y="2709707"/>
                  </a:lnTo>
                  <a:lnTo>
                    <a:pt x="9600027" y="2737650"/>
                  </a:lnTo>
                  <a:cubicBezTo>
                    <a:pt x="9610416" y="2774171"/>
                    <a:pt x="9620358" y="2810884"/>
                    <a:pt x="9629803" y="2847694"/>
                  </a:cubicBezTo>
                  <a:cubicBezTo>
                    <a:pt x="9648692" y="2921312"/>
                    <a:pt x="9665196" y="2995506"/>
                    <a:pt x="9679909" y="3070131"/>
                  </a:cubicBezTo>
                  <a:cubicBezTo>
                    <a:pt x="9683587" y="3088775"/>
                    <a:pt x="9687118" y="3107418"/>
                    <a:pt x="9690498" y="3126159"/>
                  </a:cubicBezTo>
                  <a:lnTo>
                    <a:pt x="9700390" y="3181805"/>
                  </a:lnTo>
                  <a:cubicBezTo>
                    <a:pt x="9703670" y="3201120"/>
                    <a:pt x="9706952" y="3222112"/>
                    <a:pt x="9709685" y="3243392"/>
                  </a:cubicBezTo>
                  <a:lnTo>
                    <a:pt x="9713016" y="3267597"/>
                  </a:lnTo>
                  <a:lnTo>
                    <a:pt x="9716844" y="3294437"/>
                  </a:lnTo>
                  <a:cubicBezTo>
                    <a:pt x="9718186" y="3303926"/>
                    <a:pt x="9719527" y="3313895"/>
                    <a:pt x="9720820" y="3324488"/>
                  </a:cubicBezTo>
                  <a:lnTo>
                    <a:pt x="9722709" y="3340737"/>
                  </a:lnTo>
                  <a:lnTo>
                    <a:pt x="9724301" y="3356361"/>
                  </a:lnTo>
                  <a:lnTo>
                    <a:pt x="9730166" y="3412197"/>
                  </a:lnTo>
                  <a:cubicBezTo>
                    <a:pt x="9732005" y="3430842"/>
                    <a:pt x="9734291" y="3449342"/>
                    <a:pt x="9735783" y="3468083"/>
                  </a:cubicBezTo>
                  <a:lnTo>
                    <a:pt x="9739760" y="3524399"/>
                  </a:lnTo>
                  <a:lnTo>
                    <a:pt x="9741748" y="3552580"/>
                  </a:lnTo>
                  <a:lnTo>
                    <a:pt x="9742742" y="3566672"/>
                  </a:lnTo>
                  <a:lnTo>
                    <a:pt x="9743488" y="3581865"/>
                  </a:lnTo>
                  <a:lnTo>
                    <a:pt x="9744731" y="3611341"/>
                  </a:lnTo>
                  <a:lnTo>
                    <a:pt x="9745725" y="3639715"/>
                  </a:lnTo>
                  <a:cubicBezTo>
                    <a:pt x="9746868" y="3677579"/>
                    <a:pt x="9747514" y="3715587"/>
                    <a:pt x="9747613" y="3753786"/>
                  </a:cubicBezTo>
                  <a:cubicBezTo>
                    <a:pt x="9747763" y="3830232"/>
                    <a:pt x="9745675" y="3906870"/>
                    <a:pt x="9740405" y="3984609"/>
                  </a:cubicBezTo>
                  <a:lnTo>
                    <a:pt x="9736329" y="4038434"/>
                  </a:lnTo>
                  <a:cubicBezTo>
                    <a:pt x="9735087" y="4055976"/>
                    <a:pt x="9733794" y="4076346"/>
                    <a:pt x="9731408" y="4099446"/>
                  </a:cubicBezTo>
                  <a:lnTo>
                    <a:pt x="9717987" y="4213325"/>
                  </a:lnTo>
                  <a:cubicBezTo>
                    <a:pt x="9717441" y="4217926"/>
                    <a:pt x="9716943" y="4222527"/>
                    <a:pt x="9716297" y="4227129"/>
                  </a:cubicBezTo>
                  <a:lnTo>
                    <a:pt x="9714110" y="4240981"/>
                  </a:lnTo>
                  <a:lnTo>
                    <a:pt x="9709785" y="4268731"/>
                  </a:lnTo>
                  <a:lnTo>
                    <a:pt x="9701086" y="4324185"/>
                  </a:lnTo>
                  <a:lnTo>
                    <a:pt x="9698699" y="4338994"/>
                  </a:lnTo>
                  <a:lnTo>
                    <a:pt x="9695966" y="4355050"/>
                  </a:lnTo>
                  <a:cubicBezTo>
                    <a:pt x="9694077" y="4365547"/>
                    <a:pt x="9692188" y="4375516"/>
                    <a:pt x="9690299" y="4385054"/>
                  </a:cubicBezTo>
                  <a:lnTo>
                    <a:pt x="9679909" y="4437919"/>
                  </a:lnTo>
                  <a:cubicBezTo>
                    <a:pt x="9677871" y="4448320"/>
                    <a:pt x="9675735" y="4458097"/>
                    <a:pt x="9673647" y="4468162"/>
                  </a:cubicBezTo>
                  <a:lnTo>
                    <a:pt x="9667532" y="4496296"/>
                  </a:lnTo>
                  <a:cubicBezTo>
                    <a:pt x="9663406" y="4514941"/>
                    <a:pt x="9659081" y="4533585"/>
                    <a:pt x="9654658" y="4552277"/>
                  </a:cubicBezTo>
                  <a:cubicBezTo>
                    <a:pt x="9645760" y="4589613"/>
                    <a:pt x="9636265" y="4627045"/>
                    <a:pt x="9625876" y="4664478"/>
                  </a:cubicBezTo>
                  <a:cubicBezTo>
                    <a:pt x="9605048" y="4739247"/>
                    <a:pt x="9581088" y="4814303"/>
                    <a:pt x="9552803" y="4888737"/>
                  </a:cubicBezTo>
                  <a:cubicBezTo>
                    <a:pt x="9524668" y="4962930"/>
                    <a:pt x="9492109" y="5037459"/>
                    <a:pt x="9452639" y="5110934"/>
                  </a:cubicBezTo>
                  <a:cubicBezTo>
                    <a:pt x="9432905" y="5147695"/>
                    <a:pt x="9411431" y="5184169"/>
                    <a:pt x="9388017" y="5220020"/>
                  </a:cubicBezTo>
                  <a:cubicBezTo>
                    <a:pt x="9382201" y="5228982"/>
                    <a:pt x="9376236" y="5237945"/>
                    <a:pt x="9370073" y="5246811"/>
                  </a:cubicBezTo>
                  <a:lnTo>
                    <a:pt x="9360926" y="5260040"/>
                  </a:lnTo>
                  <a:lnTo>
                    <a:pt x="9351829" y="5272646"/>
                  </a:lnTo>
                  <a:cubicBezTo>
                    <a:pt x="9339700" y="5289468"/>
                    <a:pt x="9327174" y="5306387"/>
                    <a:pt x="9313305" y="5323881"/>
                  </a:cubicBezTo>
                  <a:cubicBezTo>
                    <a:pt x="9258625" y="5393042"/>
                    <a:pt x="9196489" y="5455445"/>
                    <a:pt x="9130375" y="5510802"/>
                  </a:cubicBezTo>
                  <a:cubicBezTo>
                    <a:pt x="9097319" y="5538505"/>
                    <a:pt x="9063268" y="5564530"/>
                    <a:pt x="9028422" y="5588878"/>
                  </a:cubicBezTo>
                  <a:cubicBezTo>
                    <a:pt x="9019723" y="5595109"/>
                    <a:pt x="9011074" y="5600909"/>
                    <a:pt x="9002424" y="5606707"/>
                  </a:cubicBezTo>
                  <a:cubicBezTo>
                    <a:pt x="8993774" y="5612603"/>
                    <a:pt x="8985124" y="5618211"/>
                    <a:pt x="8976525" y="5623866"/>
                  </a:cubicBezTo>
                  <a:cubicBezTo>
                    <a:pt x="8959277" y="5635130"/>
                    <a:pt x="8941629" y="5646201"/>
                    <a:pt x="8924181" y="5656793"/>
                  </a:cubicBezTo>
                  <a:cubicBezTo>
                    <a:pt x="8854291" y="5699259"/>
                    <a:pt x="8784946" y="5736451"/>
                    <a:pt x="8717291" y="5771582"/>
                  </a:cubicBezTo>
                  <a:lnTo>
                    <a:pt x="8617129" y="5823105"/>
                  </a:lnTo>
                  <a:lnTo>
                    <a:pt x="8518207" y="5873671"/>
                  </a:lnTo>
                  <a:cubicBezTo>
                    <a:pt x="8391200" y="5939188"/>
                    <a:pt x="8267922" y="6009788"/>
                    <a:pt x="8150558" y="6086761"/>
                  </a:cubicBezTo>
                  <a:cubicBezTo>
                    <a:pt x="8091901" y="6125248"/>
                    <a:pt x="8034736" y="6165317"/>
                    <a:pt x="7979410" y="6207158"/>
                  </a:cubicBezTo>
                  <a:cubicBezTo>
                    <a:pt x="7965739" y="6217750"/>
                    <a:pt x="7951771" y="6228103"/>
                    <a:pt x="7938300" y="6238887"/>
                  </a:cubicBezTo>
                  <a:lnTo>
                    <a:pt x="7897936" y="6271286"/>
                  </a:lnTo>
                  <a:lnTo>
                    <a:pt x="7858367" y="6304357"/>
                  </a:lnTo>
                  <a:lnTo>
                    <a:pt x="7819048" y="6338770"/>
                  </a:lnTo>
                  <a:cubicBezTo>
                    <a:pt x="7804882" y="6351232"/>
                    <a:pt x="7792105" y="6362591"/>
                    <a:pt x="7778882" y="6374477"/>
                  </a:cubicBezTo>
                  <a:lnTo>
                    <a:pt x="7739563" y="6410328"/>
                  </a:lnTo>
                  <a:cubicBezTo>
                    <a:pt x="7713366" y="6434485"/>
                    <a:pt x="7687168" y="6459120"/>
                    <a:pt x="7660824" y="6484138"/>
                  </a:cubicBezTo>
                  <a:lnTo>
                    <a:pt x="7502302" y="6636360"/>
                  </a:lnTo>
                  <a:lnTo>
                    <a:pt x="7273394" y="6858000"/>
                  </a:lnTo>
                  <a:lnTo>
                    <a:pt x="6780690" y="6858000"/>
                  </a:lnTo>
                  <a:lnTo>
                    <a:pt x="6854939" y="6783597"/>
                  </a:lnTo>
                  <a:cubicBezTo>
                    <a:pt x="6880688" y="6757810"/>
                    <a:pt x="6906338" y="6732265"/>
                    <a:pt x="6932087" y="6705809"/>
                  </a:cubicBezTo>
                  <a:lnTo>
                    <a:pt x="7241130" y="6390965"/>
                  </a:lnTo>
                  <a:lnTo>
                    <a:pt x="7397564" y="6233087"/>
                  </a:lnTo>
                  <a:cubicBezTo>
                    <a:pt x="7424009" y="6206679"/>
                    <a:pt x="7450802" y="6180175"/>
                    <a:pt x="7478142" y="6153670"/>
                  </a:cubicBezTo>
                  <a:lnTo>
                    <a:pt x="7519600" y="6113937"/>
                  </a:lnTo>
                  <a:cubicBezTo>
                    <a:pt x="7533469" y="6100805"/>
                    <a:pt x="7547934" y="6087288"/>
                    <a:pt x="7561207" y="6075067"/>
                  </a:cubicBezTo>
                  <a:lnTo>
                    <a:pt x="7604204" y="6035526"/>
                  </a:lnTo>
                  <a:lnTo>
                    <a:pt x="7648644" y="5996416"/>
                  </a:lnTo>
                  <a:cubicBezTo>
                    <a:pt x="7663608" y="5983570"/>
                    <a:pt x="7678768" y="5971013"/>
                    <a:pt x="7693830" y="5958264"/>
                  </a:cubicBezTo>
                  <a:cubicBezTo>
                    <a:pt x="7708942" y="5945611"/>
                    <a:pt x="7724352" y="5933485"/>
                    <a:pt x="7739662" y="5921073"/>
                  </a:cubicBezTo>
                  <a:cubicBezTo>
                    <a:pt x="7801154" y="5872088"/>
                    <a:pt x="7864234" y="5825502"/>
                    <a:pt x="7928458" y="5781025"/>
                  </a:cubicBezTo>
                  <a:cubicBezTo>
                    <a:pt x="8057005" y="5692164"/>
                    <a:pt x="8190077" y="5611500"/>
                    <a:pt x="8325882" y="5537450"/>
                  </a:cubicBezTo>
                  <a:lnTo>
                    <a:pt x="8424555" y="5484106"/>
                  </a:lnTo>
                  <a:lnTo>
                    <a:pt x="8521737" y="5431289"/>
                  </a:lnTo>
                  <a:cubicBezTo>
                    <a:pt x="8585315" y="5396349"/>
                    <a:pt x="8646456" y="5361840"/>
                    <a:pt x="8702677" y="5325942"/>
                  </a:cubicBezTo>
                  <a:cubicBezTo>
                    <a:pt x="8716795" y="5316931"/>
                    <a:pt x="8730365" y="5308017"/>
                    <a:pt x="8743986" y="5298717"/>
                  </a:cubicBezTo>
                  <a:cubicBezTo>
                    <a:pt x="8750747" y="5294069"/>
                    <a:pt x="8757606" y="5289420"/>
                    <a:pt x="8764167" y="5284723"/>
                  </a:cubicBezTo>
                  <a:cubicBezTo>
                    <a:pt x="8770778" y="5280074"/>
                    <a:pt x="8777440" y="5275377"/>
                    <a:pt x="8783704" y="5270679"/>
                  </a:cubicBezTo>
                  <a:cubicBezTo>
                    <a:pt x="8809155" y="5251987"/>
                    <a:pt x="8833611" y="5232577"/>
                    <a:pt x="8856776" y="5212399"/>
                  </a:cubicBezTo>
                  <a:cubicBezTo>
                    <a:pt x="8903104" y="5172043"/>
                    <a:pt x="8944463" y="5128668"/>
                    <a:pt x="8979856" y="5082081"/>
                  </a:cubicBezTo>
                  <a:cubicBezTo>
                    <a:pt x="8988555" y="5070722"/>
                    <a:pt x="8997602" y="5057973"/>
                    <a:pt x="9006699" y="5044984"/>
                  </a:cubicBezTo>
                  <a:lnTo>
                    <a:pt x="9013509" y="5035254"/>
                  </a:lnTo>
                  <a:lnTo>
                    <a:pt x="9019773" y="5025812"/>
                  </a:lnTo>
                  <a:cubicBezTo>
                    <a:pt x="9023997" y="5019629"/>
                    <a:pt x="9028073" y="5013254"/>
                    <a:pt x="9032050" y="5006833"/>
                  </a:cubicBezTo>
                  <a:cubicBezTo>
                    <a:pt x="9048206" y="4981238"/>
                    <a:pt x="9063417" y="4954542"/>
                    <a:pt x="9077733" y="4926839"/>
                  </a:cubicBezTo>
                  <a:cubicBezTo>
                    <a:pt x="9106415" y="4871434"/>
                    <a:pt x="9131469" y="4812050"/>
                    <a:pt x="9154285" y="4750223"/>
                  </a:cubicBezTo>
                  <a:cubicBezTo>
                    <a:pt x="9176904" y="4688586"/>
                    <a:pt x="9196537" y="4625032"/>
                    <a:pt x="9213936" y="4559945"/>
                  </a:cubicBezTo>
                  <a:cubicBezTo>
                    <a:pt x="9222635" y="4527402"/>
                    <a:pt x="9230887" y="4494523"/>
                    <a:pt x="9238592" y="4461357"/>
                  </a:cubicBezTo>
                  <a:cubicBezTo>
                    <a:pt x="9242419" y="4444773"/>
                    <a:pt x="9246147" y="4428094"/>
                    <a:pt x="9249776" y="4411319"/>
                  </a:cubicBezTo>
                  <a:lnTo>
                    <a:pt x="9255046" y="4386299"/>
                  </a:lnTo>
                  <a:lnTo>
                    <a:pt x="9259718" y="4363342"/>
                  </a:lnTo>
                  <a:lnTo>
                    <a:pt x="9269959" y="4309566"/>
                  </a:lnTo>
                  <a:lnTo>
                    <a:pt x="9274233" y="4286176"/>
                  </a:lnTo>
                  <a:lnTo>
                    <a:pt x="9276022" y="4275489"/>
                  </a:lnTo>
                  <a:lnTo>
                    <a:pt x="9277861" y="4263506"/>
                  </a:lnTo>
                  <a:lnTo>
                    <a:pt x="9286014" y="4211696"/>
                  </a:lnTo>
                  <a:lnTo>
                    <a:pt x="9290092" y="4185767"/>
                  </a:lnTo>
                  <a:lnTo>
                    <a:pt x="9292128" y="4172826"/>
                  </a:lnTo>
                  <a:cubicBezTo>
                    <a:pt x="9292774" y="4168464"/>
                    <a:pt x="9293173" y="4164055"/>
                    <a:pt x="9293720" y="4159693"/>
                  </a:cubicBezTo>
                  <a:lnTo>
                    <a:pt x="9305650" y="4057941"/>
                  </a:lnTo>
                  <a:cubicBezTo>
                    <a:pt x="9306991" y="4045048"/>
                    <a:pt x="9308085" y="4029328"/>
                    <a:pt x="9309378" y="4010779"/>
                  </a:cubicBezTo>
                  <a:lnTo>
                    <a:pt x="9313454" y="3956428"/>
                  </a:lnTo>
                  <a:cubicBezTo>
                    <a:pt x="9318326" y="3889806"/>
                    <a:pt x="9320611" y="3821796"/>
                    <a:pt x="9320811" y="3753546"/>
                  </a:cubicBezTo>
                  <a:cubicBezTo>
                    <a:pt x="9320910" y="3719373"/>
                    <a:pt x="9320513" y="3685056"/>
                    <a:pt x="9319617" y="3650643"/>
                  </a:cubicBezTo>
                  <a:lnTo>
                    <a:pt x="9318176" y="3600030"/>
                  </a:lnTo>
                  <a:lnTo>
                    <a:pt x="9317778" y="3588096"/>
                  </a:lnTo>
                  <a:lnTo>
                    <a:pt x="9316983" y="3575107"/>
                  </a:lnTo>
                  <a:lnTo>
                    <a:pt x="9315443" y="3549130"/>
                  </a:lnTo>
                  <a:lnTo>
                    <a:pt x="9312311" y="3497176"/>
                  </a:lnTo>
                  <a:cubicBezTo>
                    <a:pt x="9311118" y="3479825"/>
                    <a:pt x="9309129" y="3462427"/>
                    <a:pt x="9307587" y="3445029"/>
                  </a:cubicBezTo>
                  <a:lnTo>
                    <a:pt x="9302618" y="3392835"/>
                  </a:lnTo>
                  <a:lnTo>
                    <a:pt x="9301574" y="3381476"/>
                  </a:lnTo>
                  <a:lnTo>
                    <a:pt x="9300430" y="3370740"/>
                  </a:lnTo>
                  <a:lnTo>
                    <a:pt x="9297547" y="3346966"/>
                  </a:lnTo>
                  <a:lnTo>
                    <a:pt x="9294017" y="3320030"/>
                  </a:lnTo>
                  <a:lnTo>
                    <a:pt x="9290439" y="3290410"/>
                  </a:lnTo>
                  <a:cubicBezTo>
                    <a:pt x="9288849" y="3275745"/>
                    <a:pt x="9286761" y="3260934"/>
                    <a:pt x="9284275" y="3244544"/>
                  </a:cubicBezTo>
                  <a:lnTo>
                    <a:pt x="9275974" y="3193116"/>
                  </a:lnTo>
                  <a:cubicBezTo>
                    <a:pt x="9273189" y="3176197"/>
                    <a:pt x="9270256" y="3159230"/>
                    <a:pt x="9267224" y="3142264"/>
                  </a:cubicBezTo>
                  <a:cubicBezTo>
                    <a:pt x="9255146" y="3074493"/>
                    <a:pt x="9240929" y="3007057"/>
                    <a:pt x="9225320" y="2939909"/>
                  </a:cubicBezTo>
                  <a:cubicBezTo>
                    <a:pt x="9217465" y="2906311"/>
                    <a:pt x="9209214" y="2872809"/>
                    <a:pt x="9200466" y="2839449"/>
                  </a:cubicBezTo>
                  <a:lnTo>
                    <a:pt x="9193953" y="2814958"/>
                  </a:lnTo>
                  <a:lnTo>
                    <a:pt x="9186993" y="2790276"/>
                  </a:lnTo>
                  <a:cubicBezTo>
                    <a:pt x="9182471" y="2773836"/>
                    <a:pt x="9177599" y="2757252"/>
                    <a:pt x="9172628" y="2740621"/>
                  </a:cubicBezTo>
                  <a:cubicBezTo>
                    <a:pt x="9133110" y="2607859"/>
                    <a:pt x="9087527" y="2476533"/>
                    <a:pt x="9035082" y="2347463"/>
                  </a:cubicBezTo>
                  <a:cubicBezTo>
                    <a:pt x="9008836" y="2282951"/>
                    <a:pt x="8981298" y="2218870"/>
                    <a:pt x="8952118" y="2155413"/>
                  </a:cubicBezTo>
                  <a:lnTo>
                    <a:pt x="8929948" y="2107915"/>
                  </a:lnTo>
                  <a:lnTo>
                    <a:pt x="8907429" y="2060753"/>
                  </a:lnTo>
                  <a:cubicBezTo>
                    <a:pt x="8892170" y="2029408"/>
                    <a:pt x="8876411" y="1997726"/>
                    <a:pt x="8860404" y="1966478"/>
                  </a:cubicBezTo>
                  <a:cubicBezTo>
                    <a:pt x="8828243" y="1903931"/>
                    <a:pt x="8795336" y="1841670"/>
                    <a:pt x="8760788" y="1780274"/>
                  </a:cubicBezTo>
                  <a:lnTo>
                    <a:pt x="8734740" y="1734311"/>
                  </a:lnTo>
                  <a:lnTo>
                    <a:pt x="8708046" y="1687963"/>
                  </a:lnTo>
                  <a:cubicBezTo>
                    <a:pt x="8690300" y="1657337"/>
                    <a:pt x="8672455" y="1627334"/>
                    <a:pt x="8654062" y="1597234"/>
                  </a:cubicBezTo>
                  <a:cubicBezTo>
                    <a:pt x="8617575" y="1536988"/>
                    <a:pt x="8579398" y="1477365"/>
                    <a:pt x="8540278" y="1418077"/>
                  </a:cubicBezTo>
                  <a:lnTo>
                    <a:pt x="8510701" y="1373695"/>
                  </a:lnTo>
                  <a:lnTo>
                    <a:pt x="8480676" y="1329457"/>
                  </a:lnTo>
                  <a:cubicBezTo>
                    <a:pt x="8460643" y="1300269"/>
                    <a:pt x="8440411" y="1271224"/>
                    <a:pt x="8419782" y="1242275"/>
                  </a:cubicBezTo>
                  <a:cubicBezTo>
                    <a:pt x="8378476" y="1184425"/>
                    <a:pt x="8335923" y="1127006"/>
                    <a:pt x="8292478" y="1069875"/>
                  </a:cubicBezTo>
                  <a:lnTo>
                    <a:pt x="8259620" y="1027123"/>
                  </a:lnTo>
                  <a:lnTo>
                    <a:pt x="8243416" y="1006130"/>
                  </a:lnTo>
                  <a:lnTo>
                    <a:pt x="8227110" y="985473"/>
                  </a:lnTo>
                  <a:cubicBezTo>
                    <a:pt x="8204890" y="957483"/>
                    <a:pt x="8182422" y="929684"/>
                    <a:pt x="8159604" y="902029"/>
                  </a:cubicBezTo>
                  <a:cubicBezTo>
                    <a:pt x="8114170" y="846671"/>
                    <a:pt x="8067494" y="792177"/>
                    <a:pt x="8020022" y="738209"/>
                  </a:cubicBezTo>
                  <a:lnTo>
                    <a:pt x="7984182" y="697901"/>
                  </a:lnTo>
                  <a:lnTo>
                    <a:pt x="7948043" y="657976"/>
                  </a:lnTo>
                  <a:cubicBezTo>
                    <a:pt x="7923636" y="631328"/>
                    <a:pt x="7899079" y="604823"/>
                    <a:pt x="7874324" y="578607"/>
                  </a:cubicBezTo>
                  <a:cubicBezTo>
                    <a:pt x="7824714" y="526221"/>
                    <a:pt x="7774608" y="474458"/>
                    <a:pt x="7723308" y="424085"/>
                  </a:cubicBezTo>
                  <a:cubicBezTo>
                    <a:pt x="7672157" y="373808"/>
                    <a:pt x="7619168" y="324153"/>
                    <a:pt x="7565532" y="275602"/>
                  </a:cubicBezTo>
                  <a:close/>
                  <a:moveTo>
                    <a:pt x="1832515" y="0"/>
                  </a:moveTo>
                  <a:lnTo>
                    <a:pt x="2158449" y="0"/>
                  </a:lnTo>
                  <a:lnTo>
                    <a:pt x="2108797" y="37845"/>
                  </a:lnTo>
                  <a:cubicBezTo>
                    <a:pt x="2052253" y="83168"/>
                    <a:pt x="1996914" y="129778"/>
                    <a:pt x="1942830" y="177587"/>
                  </a:cubicBezTo>
                  <a:cubicBezTo>
                    <a:pt x="1834563" y="273109"/>
                    <a:pt x="1731317" y="373472"/>
                    <a:pt x="1633191" y="477909"/>
                  </a:cubicBezTo>
                  <a:cubicBezTo>
                    <a:pt x="1240290" y="896038"/>
                    <a:pt x="927123" y="1375900"/>
                    <a:pt x="702686" y="1889935"/>
                  </a:cubicBezTo>
                  <a:cubicBezTo>
                    <a:pt x="646565" y="2018192"/>
                    <a:pt x="596210" y="2149182"/>
                    <a:pt x="551769" y="2281416"/>
                  </a:cubicBezTo>
                  <a:cubicBezTo>
                    <a:pt x="507429" y="2413700"/>
                    <a:pt x="469451" y="2547613"/>
                    <a:pt x="438383" y="2682772"/>
                  </a:cubicBezTo>
                  <a:cubicBezTo>
                    <a:pt x="423122" y="2750111"/>
                    <a:pt x="409203" y="2818553"/>
                    <a:pt x="397124" y="2887044"/>
                  </a:cubicBezTo>
                  <a:cubicBezTo>
                    <a:pt x="385144" y="2955581"/>
                    <a:pt x="374357" y="3024359"/>
                    <a:pt x="365658" y="3093424"/>
                  </a:cubicBezTo>
                  <a:cubicBezTo>
                    <a:pt x="347813" y="3231506"/>
                    <a:pt x="336727" y="3370260"/>
                    <a:pt x="332105" y="3509828"/>
                  </a:cubicBezTo>
                  <a:cubicBezTo>
                    <a:pt x="322311" y="3788822"/>
                    <a:pt x="339660" y="4068628"/>
                    <a:pt x="383653" y="4346327"/>
                  </a:cubicBezTo>
                  <a:cubicBezTo>
                    <a:pt x="394539" y="4415489"/>
                    <a:pt x="407464" y="4484267"/>
                    <a:pt x="422327" y="4552900"/>
                  </a:cubicBezTo>
                  <a:cubicBezTo>
                    <a:pt x="437041" y="4621534"/>
                    <a:pt x="453693" y="4689881"/>
                    <a:pt x="472184" y="4757939"/>
                  </a:cubicBezTo>
                  <a:cubicBezTo>
                    <a:pt x="490677" y="4825949"/>
                    <a:pt x="511007" y="4893673"/>
                    <a:pt x="533078" y="4960916"/>
                  </a:cubicBezTo>
                  <a:cubicBezTo>
                    <a:pt x="555249" y="5028208"/>
                    <a:pt x="578662" y="5095022"/>
                    <a:pt x="604710" y="5160875"/>
                  </a:cubicBezTo>
                  <a:cubicBezTo>
                    <a:pt x="707358" y="5425298"/>
                    <a:pt x="838443" y="5680902"/>
                    <a:pt x="996766" y="5920640"/>
                  </a:cubicBezTo>
                  <a:cubicBezTo>
                    <a:pt x="1154790" y="6160571"/>
                    <a:pt x="1340404" y="6384350"/>
                    <a:pt x="1549183" y="6586417"/>
                  </a:cubicBezTo>
                  <a:cubicBezTo>
                    <a:pt x="1601365" y="6636982"/>
                    <a:pt x="1654970" y="6686208"/>
                    <a:pt x="1709890" y="6734063"/>
                  </a:cubicBezTo>
                  <a:lnTo>
                    <a:pt x="1859761" y="6858000"/>
                  </a:lnTo>
                  <a:lnTo>
                    <a:pt x="1671798" y="6858000"/>
                  </a:lnTo>
                  <a:lnTo>
                    <a:pt x="1628044" y="6822717"/>
                  </a:lnTo>
                  <a:cubicBezTo>
                    <a:pt x="1570828" y="6774460"/>
                    <a:pt x="1514710" y="6724955"/>
                    <a:pt x="1459756" y="6674223"/>
                  </a:cubicBezTo>
                  <a:cubicBezTo>
                    <a:pt x="1019931" y="6268363"/>
                    <a:pt x="658296" y="5781216"/>
                    <a:pt x="402543" y="5241588"/>
                  </a:cubicBezTo>
                  <a:cubicBezTo>
                    <a:pt x="370231" y="5174103"/>
                    <a:pt x="340306" y="5105661"/>
                    <a:pt x="311923" y="5036741"/>
                  </a:cubicBezTo>
                  <a:cubicBezTo>
                    <a:pt x="283539" y="4967771"/>
                    <a:pt x="256895" y="4897986"/>
                    <a:pt x="232140" y="4827483"/>
                  </a:cubicBezTo>
                  <a:cubicBezTo>
                    <a:pt x="207334" y="4756981"/>
                    <a:pt x="184368" y="4685758"/>
                    <a:pt x="163392" y="4613913"/>
                  </a:cubicBezTo>
                  <a:cubicBezTo>
                    <a:pt x="142514" y="4542020"/>
                    <a:pt x="123624" y="4469360"/>
                    <a:pt x="106823" y="4396365"/>
                  </a:cubicBezTo>
                  <a:cubicBezTo>
                    <a:pt x="73120" y="4250902"/>
                    <a:pt x="47371" y="4103281"/>
                    <a:pt x="29326" y="3954702"/>
                  </a:cubicBezTo>
                  <a:cubicBezTo>
                    <a:pt x="20478" y="3880365"/>
                    <a:pt x="13320" y="3805789"/>
                    <a:pt x="8647" y="3730971"/>
                  </a:cubicBezTo>
                  <a:cubicBezTo>
                    <a:pt x="6311" y="3693587"/>
                    <a:pt x="4322" y="3656106"/>
                    <a:pt x="2880" y="3618674"/>
                  </a:cubicBezTo>
                  <a:cubicBezTo>
                    <a:pt x="1539" y="3581146"/>
                    <a:pt x="694" y="3543809"/>
                    <a:pt x="296" y="3506425"/>
                  </a:cubicBezTo>
                  <a:cubicBezTo>
                    <a:pt x="-1543" y="3356649"/>
                    <a:pt x="5217" y="3206200"/>
                    <a:pt x="20030" y="3056711"/>
                  </a:cubicBezTo>
                  <a:cubicBezTo>
                    <a:pt x="27686" y="2981942"/>
                    <a:pt x="36931" y="2907317"/>
                    <a:pt x="48664" y="2832980"/>
                  </a:cubicBezTo>
                  <a:cubicBezTo>
                    <a:pt x="60395" y="2758642"/>
                    <a:pt x="73716" y="2684784"/>
                    <a:pt x="89922" y="2610639"/>
                  </a:cubicBezTo>
                  <a:cubicBezTo>
                    <a:pt x="121736" y="2462826"/>
                    <a:pt x="162645" y="2317220"/>
                    <a:pt x="211163" y="2174343"/>
                  </a:cubicBezTo>
                  <a:cubicBezTo>
                    <a:pt x="259778" y="2031468"/>
                    <a:pt x="315601" y="1891517"/>
                    <a:pt x="379129" y="1754393"/>
                  </a:cubicBezTo>
                  <a:cubicBezTo>
                    <a:pt x="505540" y="1480433"/>
                    <a:pt x="660930" y="1219318"/>
                    <a:pt x="841424" y="976270"/>
                  </a:cubicBezTo>
                  <a:cubicBezTo>
                    <a:pt x="931498" y="854627"/>
                    <a:pt x="1028182" y="737777"/>
                    <a:pt x="1130234" y="625768"/>
                  </a:cubicBezTo>
                  <a:cubicBezTo>
                    <a:pt x="1232486" y="513855"/>
                    <a:pt x="1340157" y="407117"/>
                    <a:pt x="1452897" y="305748"/>
                  </a:cubicBezTo>
                  <a:cubicBezTo>
                    <a:pt x="1565736" y="204380"/>
                    <a:pt x="1683596" y="108665"/>
                    <a:pt x="1805682" y="18752"/>
                  </a:cubicBez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8">
              <a:extLst>
                <a:ext uri="{FF2B5EF4-FFF2-40B4-BE49-F238E27FC236}">
                  <a16:creationId xmlns:a16="http://schemas.microsoft.com/office/drawing/2014/main" id="{DA46556D-445B-4CD0-87A0-02A30BD1B1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308320" y="3985"/>
              <a:ext cx="9767847" cy="6858000"/>
            </a:xfrm>
            <a:custGeom>
              <a:avLst/>
              <a:gdLst>
                <a:gd name="connsiteX0" fmla="*/ 7151367 w 9767847"/>
                <a:gd name="connsiteY0" fmla="*/ 0 h 6858000"/>
                <a:gd name="connsiteX1" fmla="*/ 7881247 w 9767847"/>
                <a:gd name="connsiteY1" fmla="*/ 0 h 6858000"/>
                <a:gd name="connsiteX2" fmla="*/ 7990553 w 9767847"/>
                <a:gd name="connsiteY2" fmla="*/ 81317 h 6858000"/>
                <a:gd name="connsiteX3" fmla="*/ 9767847 w 9767847"/>
                <a:gd name="connsiteY3" fmla="*/ 3649031 h 6858000"/>
                <a:gd name="connsiteX4" fmla="*/ 8652597 w 9767847"/>
                <a:gd name="connsiteY4" fmla="*/ 6590005 h 6858000"/>
                <a:gd name="connsiteX5" fmla="*/ 8395306 w 9767847"/>
                <a:gd name="connsiteY5" fmla="*/ 6858000 h 6858000"/>
                <a:gd name="connsiteX6" fmla="*/ 6762603 w 9767847"/>
                <a:gd name="connsiteY6" fmla="*/ 6858000 h 6858000"/>
                <a:gd name="connsiteX7" fmla="*/ 6765962 w 9767847"/>
                <a:gd name="connsiteY7" fmla="*/ 6854844 h 6858000"/>
                <a:gd name="connsiteX8" fmla="*/ 6804586 w 9767847"/>
                <a:gd name="connsiteY8" fmla="*/ 6817103 h 6858000"/>
                <a:gd name="connsiteX9" fmla="*/ 6881735 w 9767847"/>
                <a:gd name="connsiteY9" fmla="*/ 6741197 h 6858000"/>
                <a:gd name="connsiteX10" fmla="*/ 6958883 w 9767847"/>
                <a:gd name="connsiteY10" fmla="*/ 6664822 h 6858000"/>
                <a:gd name="connsiteX11" fmla="*/ 7267925 w 9767847"/>
                <a:gd name="connsiteY11" fmla="*/ 6355694 h 6858000"/>
                <a:gd name="connsiteX12" fmla="*/ 7424360 w 9767847"/>
                <a:gd name="connsiteY12" fmla="*/ 6200685 h 6858000"/>
                <a:gd name="connsiteX13" fmla="*/ 7504938 w 9767847"/>
                <a:gd name="connsiteY13" fmla="*/ 6122708 h 6858000"/>
                <a:gd name="connsiteX14" fmla="*/ 7546396 w 9767847"/>
                <a:gd name="connsiteY14" fmla="*/ 6083697 h 6858000"/>
                <a:gd name="connsiteX15" fmla="*/ 7588002 w 9767847"/>
                <a:gd name="connsiteY15" fmla="*/ 6045532 h 6858000"/>
                <a:gd name="connsiteX16" fmla="*/ 7631000 w 9767847"/>
                <a:gd name="connsiteY16" fmla="*/ 6006709 h 6858000"/>
                <a:gd name="connsiteX17" fmla="*/ 7675440 w 9767847"/>
                <a:gd name="connsiteY17" fmla="*/ 5968309 h 6858000"/>
                <a:gd name="connsiteX18" fmla="*/ 7720626 w 9767847"/>
                <a:gd name="connsiteY18" fmla="*/ 5930851 h 6858000"/>
                <a:gd name="connsiteX19" fmla="*/ 7766458 w 9767847"/>
                <a:gd name="connsiteY19" fmla="*/ 5894334 h 6858000"/>
                <a:gd name="connsiteX20" fmla="*/ 7955254 w 9767847"/>
                <a:gd name="connsiteY20" fmla="*/ 5756828 h 6858000"/>
                <a:gd name="connsiteX21" fmla="*/ 8352678 w 9767847"/>
                <a:gd name="connsiteY21" fmla="*/ 5517630 h 6858000"/>
                <a:gd name="connsiteX22" fmla="*/ 8451350 w 9767847"/>
                <a:gd name="connsiteY22" fmla="*/ 5465254 h 6858000"/>
                <a:gd name="connsiteX23" fmla="*/ 8548532 w 9767847"/>
                <a:gd name="connsiteY23" fmla="*/ 5413395 h 6858000"/>
                <a:gd name="connsiteX24" fmla="*/ 8729473 w 9767847"/>
                <a:gd name="connsiteY24" fmla="*/ 5309961 h 6858000"/>
                <a:gd name="connsiteX25" fmla="*/ 8770781 w 9767847"/>
                <a:gd name="connsiteY25" fmla="*/ 5283232 h 6858000"/>
                <a:gd name="connsiteX26" fmla="*/ 8790964 w 9767847"/>
                <a:gd name="connsiteY26" fmla="*/ 5269492 h 6858000"/>
                <a:gd name="connsiteX27" fmla="*/ 8810499 w 9767847"/>
                <a:gd name="connsiteY27" fmla="*/ 5255703 h 6858000"/>
                <a:gd name="connsiteX28" fmla="*/ 8883571 w 9767847"/>
                <a:gd name="connsiteY28" fmla="*/ 5198479 h 6858000"/>
                <a:gd name="connsiteX29" fmla="*/ 9006651 w 9767847"/>
                <a:gd name="connsiteY29" fmla="*/ 5070527 h 6858000"/>
                <a:gd name="connsiteX30" fmla="*/ 9033494 w 9767847"/>
                <a:gd name="connsiteY30" fmla="*/ 5034105 h 6858000"/>
                <a:gd name="connsiteX31" fmla="*/ 9040305 w 9767847"/>
                <a:gd name="connsiteY31" fmla="*/ 5024551 h 6858000"/>
                <a:gd name="connsiteX32" fmla="*/ 9046568 w 9767847"/>
                <a:gd name="connsiteY32" fmla="*/ 5015281 h 6858000"/>
                <a:gd name="connsiteX33" fmla="*/ 9058846 w 9767847"/>
                <a:gd name="connsiteY33" fmla="*/ 4996645 h 6858000"/>
                <a:gd name="connsiteX34" fmla="*/ 9104529 w 9767847"/>
                <a:gd name="connsiteY34" fmla="*/ 4918105 h 6858000"/>
                <a:gd name="connsiteX35" fmla="*/ 9181081 w 9767847"/>
                <a:gd name="connsiteY35" fmla="*/ 4744694 h 6858000"/>
                <a:gd name="connsiteX36" fmla="*/ 9240731 w 9767847"/>
                <a:gd name="connsiteY36" fmla="*/ 4557872 h 6858000"/>
                <a:gd name="connsiteX37" fmla="*/ 9265388 w 9767847"/>
                <a:gd name="connsiteY37" fmla="*/ 4461073 h 6858000"/>
                <a:gd name="connsiteX38" fmla="*/ 9276571 w 9767847"/>
                <a:gd name="connsiteY38" fmla="*/ 4411943 h 6858000"/>
                <a:gd name="connsiteX39" fmla="*/ 9281841 w 9767847"/>
                <a:gd name="connsiteY39" fmla="*/ 4387379 h 6858000"/>
                <a:gd name="connsiteX40" fmla="*/ 9286513 w 9767847"/>
                <a:gd name="connsiteY40" fmla="*/ 4364838 h 6858000"/>
                <a:gd name="connsiteX41" fmla="*/ 9296754 w 9767847"/>
                <a:gd name="connsiteY41" fmla="*/ 4312038 h 6858000"/>
                <a:gd name="connsiteX42" fmla="*/ 9301029 w 9767847"/>
                <a:gd name="connsiteY42" fmla="*/ 4289074 h 6858000"/>
                <a:gd name="connsiteX43" fmla="*/ 9302818 w 9767847"/>
                <a:gd name="connsiteY43" fmla="*/ 4278581 h 6858000"/>
                <a:gd name="connsiteX44" fmla="*/ 9304658 w 9767847"/>
                <a:gd name="connsiteY44" fmla="*/ 4266816 h 6858000"/>
                <a:gd name="connsiteX45" fmla="*/ 9312810 w 9767847"/>
                <a:gd name="connsiteY45" fmla="*/ 4215945 h 6858000"/>
                <a:gd name="connsiteX46" fmla="*/ 9316887 w 9767847"/>
                <a:gd name="connsiteY46" fmla="*/ 4190486 h 6858000"/>
                <a:gd name="connsiteX47" fmla="*/ 9318923 w 9767847"/>
                <a:gd name="connsiteY47" fmla="*/ 4177780 h 6858000"/>
                <a:gd name="connsiteX48" fmla="*/ 9320515 w 9767847"/>
                <a:gd name="connsiteY48" fmla="*/ 4164886 h 6858000"/>
                <a:gd name="connsiteX49" fmla="*/ 9332445 w 9767847"/>
                <a:gd name="connsiteY49" fmla="*/ 4064981 h 6858000"/>
                <a:gd name="connsiteX50" fmla="*/ 9336173 w 9767847"/>
                <a:gd name="connsiteY50" fmla="*/ 4018676 h 6858000"/>
                <a:gd name="connsiteX51" fmla="*/ 9340199 w 9767847"/>
                <a:gd name="connsiteY51" fmla="*/ 3965171 h 6858000"/>
                <a:gd name="connsiteX52" fmla="*/ 9347557 w 9767847"/>
                <a:gd name="connsiteY52" fmla="*/ 3765972 h 6858000"/>
                <a:gd name="connsiteX53" fmla="*/ 9346364 w 9767847"/>
                <a:gd name="connsiteY53" fmla="*/ 3664938 h 6858000"/>
                <a:gd name="connsiteX54" fmla="*/ 9344921 w 9767847"/>
                <a:gd name="connsiteY54" fmla="*/ 3615243 h 6858000"/>
                <a:gd name="connsiteX55" fmla="*/ 9344524 w 9767847"/>
                <a:gd name="connsiteY55" fmla="*/ 3603526 h 6858000"/>
                <a:gd name="connsiteX56" fmla="*/ 9343728 w 9767847"/>
                <a:gd name="connsiteY56" fmla="*/ 3590774 h 6858000"/>
                <a:gd name="connsiteX57" fmla="*/ 9342188 w 9767847"/>
                <a:gd name="connsiteY57" fmla="*/ 3565268 h 6858000"/>
                <a:gd name="connsiteX58" fmla="*/ 9339056 w 9767847"/>
                <a:gd name="connsiteY58" fmla="*/ 3514256 h 6858000"/>
                <a:gd name="connsiteX59" fmla="*/ 9334334 w 9767847"/>
                <a:gd name="connsiteY59" fmla="*/ 3463057 h 6858000"/>
                <a:gd name="connsiteX60" fmla="*/ 9329363 w 9767847"/>
                <a:gd name="connsiteY60" fmla="*/ 3411810 h 6858000"/>
                <a:gd name="connsiteX61" fmla="*/ 9328319 w 9767847"/>
                <a:gd name="connsiteY61" fmla="*/ 3400657 h 6858000"/>
                <a:gd name="connsiteX62" fmla="*/ 9327177 w 9767847"/>
                <a:gd name="connsiteY62" fmla="*/ 3390116 h 6858000"/>
                <a:gd name="connsiteX63" fmla="*/ 9324293 w 9767847"/>
                <a:gd name="connsiteY63" fmla="*/ 3366774 h 6858000"/>
                <a:gd name="connsiteX64" fmla="*/ 9320763 w 9767847"/>
                <a:gd name="connsiteY64" fmla="*/ 3340329 h 6858000"/>
                <a:gd name="connsiteX65" fmla="*/ 9317184 w 9767847"/>
                <a:gd name="connsiteY65" fmla="*/ 3311245 h 6858000"/>
                <a:gd name="connsiteX66" fmla="*/ 9311021 w 9767847"/>
                <a:gd name="connsiteY66" fmla="*/ 3266211 h 6858000"/>
                <a:gd name="connsiteX67" fmla="*/ 9302719 w 9767847"/>
                <a:gd name="connsiteY67" fmla="*/ 3215717 h 6858000"/>
                <a:gd name="connsiteX68" fmla="*/ 9293970 w 9767847"/>
                <a:gd name="connsiteY68" fmla="*/ 3165789 h 6858000"/>
                <a:gd name="connsiteX69" fmla="*/ 9252065 w 9767847"/>
                <a:gd name="connsiteY69" fmla="*/ 2967107 h 6858000"/>
                <a:gd name="connsiteX70" fmla="*/ 9227211 w 9767847"/>
                <a:gd name="connsiteY70" fmla="*/ 2868473 h 6858000"/>
                <a:gd name="connsiteX71" fmla="*/ 9220699 w 9767847"/>
                <a:gd name="connsiteY71" fmla="*/ 2844426 h 6858000"/>
                <a:gd name="connsiteX72" fmla="*/ 9213740 w 9767847"/>
                <a:gd name="connsiteY72" fmla="*/ 2820191 h 6858000"/>
                <a:gd name="connsiteX73" fmla="*/ 9199374 w 9767847"/>
                <a:gd name="connsiteY73" fmla="*/ 2771438 h 6858000"/>
                <a:gd name="connsiteX74" fmla="*/ 9061829 w 9767847"/>
                <a:gd name="connsiteY74" fmla="*/ 2385418 h 6858000"/>
                <a:gd name="connsiteX75" fmla="*/ 8978865 w 9767847"/>
                <a:gd name="connsiteY75" fmla="*/ 2196855 h 6858000"/>
                <a:gd name="connsiteX76" fmla="*/ 8956694 w 9767847"/>
                <a:gd name="connsiteY76" fmla="*/ 2150219 h 6858000"/>
                <a:gd name="connsiteX77" fmla="*/ 8934176 w 9767847"/>
                <a:gd name="connsiteY77" fmla="*/ 2103914 h 6858000"/>
                <a:gd name="connsiteX78" fmla="*/ 8887151 w 9767847"/>
                <a:gd name="connsiteY78" fmla="*/ 2011350 h 6858000"/>
                <a:gd name="connsiteX79" fmla="*/ 8787533 w 9767847"/>
                <a:gd name="connsiteY79" fmla="*/ 1828527 h 6858000"/>
                <a:gd name="connsiteX80" fmla="*/ 8761485 w 9767847"/>
                <a:gd name="connsiteY80" fmla="*/ 1783398 h 6858000"/>
                <a:gd name="connsiteX81" fmla="*/ 8734791 w 9767847"/>
                <a:gd name="connsiteY81" fmla="*/ 1737893 h 6858000"/>
                <a:gd name="connsiteX82" fmla="*/ 8680808 w 9767847"/>
                <a:gd name="connsiteY82" fmla="*/ 1648812 h 6858000"/>
                <a:gd name="connsiteX83" fmla="*/ 8567024 w 9767847"/>
                <a:gd name="connsiteY83" fmla="*/ 1472906 h 6858000"/>
                <a:gd name="connsiteX84" fmla="*/ 8537446 w 9767847"/>
                <a:gd name="connsiteY84" fmla="*/ 1429330 h 6858000"/>
                <a:gd name="connsiteX85" fmla="*/ 8507423 w 9767847"/>
                <a:gd name="connsiteY85" fmla="*/ 1385896 h 6858000"/>
                <a:gd name="connsiteX86" fmla="*/ 8446529 w 9767847"/>
                <a:gd name="connsiteY86" fmla="*/ 1300295 h 6858000"/>
                <a:gd name="connsiteX87" fmla="*/ 8319224 w 9767847"/>
                <a:gd name="connsiteY87" fmla="*/ 1131026 h 6858000"/>
                <a:gd name="connsiteX88" fmla="*/ 8286366 w 9767847"/>
                <a:gd name="connsiteY88" fmla="*/ 1089050 h 6858000"/>
                <a:gd name="connsiteX89" fmla="*/ 8270161 w 9767847"/>
                <a:gd name="connsiteY89" fmla="*/ 1068439 h 6858000"/>
                <a:gd name="connsiteX90" fmla="*/ 8253856 w 9767847"/>
                <a:gd name="connsiteY90" fmla="*/ 1048156 h 6858000"/>
                <a:gd name="connsiteX91" fmla="*/ 8186352 w 9767847"/>
                <a:gd name="connsiteY91" fmla="*/ 966275 h 6858000"/>
                <a:gd name="connsiteX92" fmla="*/ 8046768 w 9767847"/>
                <a:gd name="connsiteY92" fmla="*/ 805429 h 6858000"/>
                <a:gd name="connsiteX93" fmla="*/ 8010927 w 9767847"/>
                <a:gd name="connsiteY93" fmla="*/ 765853 h 6858000"/>
                <a:gd name="connsiteX94" fmla="*/ 7974788 w 9767847"/>
                <a:gd name="connsiteY94" fmla="*/ 726653 h 6858000"/>
                <a:gd name="connsiteX95" fmla="*/ 7901070 w 9767847"/>
                <a:gd name="connsiteY95" fmla="*/ 648724 h 6858000"/>
                <a:gd name="connsiteX96" fmla="*/ 7750054 w 9767847"/>
                <a:gd name="connsiteY96" fmla="*/ 497008 h 6858000"/>
                <a:gd name="connsiteX97" fmla="*/ 7592277 w 9767847"/>
                <a:gd name="connsiteY97" fmla="*/ 351221 h 6858000"/>
                <a:gd name="connsiteX98" fmla="*/ 7257734 w 9767847"/>
                <a:gd name="connsiteY98" fmla="*/ 76964 h 6858000"/>
                <a:gd name="connsiteX99" fmla="*/ 1886601 w 9767847"/>
                <a:gd name="connsiteY99" fmla="*/ 0 h 6858000"/>
                <a:gd name="connsiteX100" fmla="*/ 2292926 w 9767847"/>
                <a:gd name="connsiteY100" fmla="*/ 0 h 6858000"/>
                <a:gd name="connsiteX101" fmla="*/ 2135542 w 9767847"/>
                <a:gd name="connsiteY101" fmla="*/ 117781 h 6858000"/>
                <a:gd name="connsiteX102" fmla="*/ 1969576 w 9767847"/>
                <a:gd name="connsiteY102" fmla="*/ 254986 h 6858000"/>
                <a:gd name="connsiteX103" fmla="*/ 1659938 w 9767847"/>
                <a:gd name="connsiteY103" fmla="*/ 549855 h 6858000"/>
                <a:gd name="connsiteX104" fmla="*/ 729383 w 9767847"/>
                <a:gd name="connsiteY104" fmla="*/ 1936480 h 6858000"/>
                <a:gd name="connsiteX105" fmla="*/ 578465 w 9767847"/>
                <a:gd name="connsiteY105" fmla="*/ 2320807 h 6858000"/>
                <a:gd name="connsiteX106" fmla="*/ 465080 w 9767847"/>
                <a:gd name="connsiteY106" fmla="*/ 2714875 h 6858000"/>
                <a:gd name="connsiteX107" fmla="*/ 423820 w 9767847"/>
                <a:gd name="connsiteY107" fmla="*/ 2915436 h 6858000"/>
                <a:gd name="connsiteX108" fmla="*/ 392355 w 9767847"/>
                <a:gd name="connsiteY108" fmla="*/ 3118071 h 6858000"/>
                <a:gd name="connsiteX109" fmla="*/ 358801 w 9767847"/>
                <a:gd name="connsiteY109" fmla="*/ 3526915 h 6858000"/>
                <a:gd name="connsiteX110" fmla="*/ 410350 w 9767847"/>
                <a:gd name="connsiteY110" fmla="*/ 4348226 h 6858000"/>
                <a:gd name="connsiteX111" fmla="*/ 449022 w 9767847"/>
                <a:gd name="connsiteY111" fmla="*/ 4551049 h 6858000"/>
                <a:gd name="connsiteX112" fmla="*/ 498882 w 9767847"/>
                <a:gd name="connsiteY112" fmla="*/ 4752365 h 6858000"/>
                <a:gd name="connsiteX113" fmla="*/ 559775 w 9767847"/>
                <a:gd name="connsiteY113" fmla="*/ 4951657 h 6858000"/>
                <a:gd name="connsiteX114" fmla="*/ 631406 w 9767847"/>
                <a:gd name="connsiteY114" fmla="*/ 5147986 h 6858000"/>
                <a:gd name="connsiteX115" fmla="*/ 1023461 w 9767847"/>
                <a:gd name="connsiteY115" fmla="*/ 5893957 h 6858000"/>
                <a:gd name="connsiteX116" fmla="*/ 1575880 w 9767847"/>
                <a:gd name="connsiteY116" fmla="*/ 6547646 h 6858000"/>
                <a:gd name="connsiteX117" fmla="*/ 1905228 w 9767847"/>
                <a:gd name="connsiteY117" fmla="*/ 6829468 h 6858000"/>
                <a:gd name="connsiteX118" fmla="*/ 1944230 w 9767847"/>
                <a:gd name="connsiteY118" fmla="*/ 6858000 h 6858000"/>
                <a:gd name="connsiteX119" fmla="*/ 1372541 w 9767847"/>
                <a:gd name="connsiteY119" fmla="*/ 6858000 h 6858000"/>
                <a:gd name="connsiteX120" fmla="*/ 1115251 w 9767847"/>
                <a:gd name="connsiteY120" fmla="*/ 6590005 h 6858000"/>
                <a:gd name="connsiteX121" fmla="*/ 0 w 9767847"/>
                <a:gd name="connsiteY121" fmla="*/ 3649031 h 6858000"/>
                <a:gd name="connsiteX122" fmla="*/ 1777294 w 9767847"/>
                <a:gd name="connsiteY122" fmla="*/ 8131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Lst>
              <a:rect l="l" t="t" r="r" b="b"/>
              <a:pathLst>
                <a:path w="9767847" h="6858000">
                  <a:moveTo>
                    <a:pt x="7151367" y="0"/>
                  </a:moveTo>
                  <a:lnTo>
                    <a:pt x="7881247" y="0"/>
                  </a:lnTo>
                  <a:lnTo>
                    <a:pt x="7990553" y="81317"/>
                  </a:lnTo>
                  <a:cubicBezTo>
                    <a:pt x="9075991" y="929334"/>
                    <a:pt x="9767847" y="2212695"/>
                    <a:pt x="9767847" y="3649031"/>
                  </a:cubicBezTo>
                  <a:cubicBezTo>
                    <a:pt x="9767847" y="4766182"/>
                    <a:pt x="9349317" y="5790792"/>
                    <a:pt x="8652597" y="6590005"/>
                  </a:cubicBezTo>
                  <a:lnTo>
                    <a:pt x="8395306" y="6858000"/>
                  </a:lnTo>
                  <a:lnTo>
                    <a:pt x="6762603" y="6858000"/>
                  </a:lnTo>
                  <a:lnTo>
                    <a:pt x="6765962" y="6854844"/>
                  </a:lnTo>
                  <a:cubicBezTo>
                    <a:pt x="6779036" y="6842703"/>
                    <a:pt x="6791663" y="6829621"/>
                    <a:pt x="6804586" y="6817103"/>
                  </a:cubicBezTo>
                  <a:lnTo>
                    <a:pt x="6881735" y="6741197"/>
                  </a:lnTo>
                  <a:cubicBezTo>
                    <a:pt x="6907435" y="6715881"/>
                    <a:pt x="6933134" y="6690798"/>
                    <a:pt x="6958883" y="6664822"/>
                  </a:cubicBezTo>
                  <a:lnTo>
                    <a:pt x="7267925" y="6355694"/>
                  </a:lnTo>
                  <a:lnTo>
                    <a:pt x="7424360" y="6200685"/>
                  </a:lnTo>
                  <a:cubicBezTo>
                    <a:pt x="7450754" y="6174802"/>
                    <a:pt x="7477598" y="6148731"/>
                    <a:pt x="7504938" y="6122708"/>
                  </a:cubicBezTo>
                  <a:lnTo>
                    <a:pt x="7546396" y="6083697"/>
                  </a:lnTo>
                  <a:cubicBezTo>
                    <a:pt x="7560264" y="6070803"/>
                    <a:pt x="7574780" y="6057532"/>
                    <a:pt x="7588002" y="6045532"/>
                  </a:cubicBezTo>
                  <a:lnTo>
                    <a:pt x="7631000" y="6006709"/>
                  </a:lnTo>
                  <a:lnTo>
                    <a:pt x="7675440" y="5968309"/>
                  </a:lnTo>
                  <a:cubicBezTo>
                    <a:pt x="7690404" y="5955698"/>
                    <a:pt x="7705564" y="5943321"/>
                    <a:pt x="7720626" y="5930851"/>
                  </a:cubicBezTo>
                  <a:cubicBezTo>
                    <a:pt x="7735738" y="5918427"/>
                    <a:pt x="7751197" y="5906521"/>
                    <a:pt x="7766458" y="5894334"/>
                  </a:cubicBezTo>
                  <a:cubicBezTo>
                    <a:pt x="7827949" y="5846192"/>
                    <a:pt x="7890979" y="5800499"/>
                    <a:pt x="7955254" y="5756828"/>
                  </a:cubicBezTo>
                  <a:cubicBezTo>
                    <a:pt x="8083800" y="5669534"/>
                    <a:pt x="8216872" y="5590336"/>
                    <a:pt x="8352678" y="5517630"/>
                  </a:cubicBezTo>
                  <a:lnTo>
                    <a:pt x="8451350" y="5465254"/>
                  </a:lnTo>
                  <a:lnTo>
                    <a:pt x="8548532" y="5413395"/>
                  </a:lnTo>
                  <a:cubicBezTo>
                    <a:pt x="8612110" y="5379090"/>
                    <a:pt x="8673251" y="5345208"/>
                    <a:pt x="8729473" y="5309961"/>
                  </a:cubicBezTo>
                  <a:cubicBezTo>
                    <a:pt x="8743591" y="5301115"/>
                    <a:pt x="8757161" y="5292361"/>
                    <a:pt x="8770781" y="5283232"/>
                  </a:cubicBezTo>
                  <a:cubicBezTo>
                    <a:pt x="8777591" y="5278667"/>
                    <a:pt x="8784451" y="5274103"/>
                    <a:pt x="8790964" y="5269492"/>
                  </a:cubicBezTo>
                  <a:cubicBezTo>
                    <a:pt x="8797574" y="5264879"/>
                    <a:pt x="8804235" y="5260314"/>
                    <a:pt x="8810499" y="5255703"/>
                  </a:cubicBezTo>
                  <a:cubicBezTo>
                    <a:pt x="8835999" y="5237303"/>
                    <a:pt x="8860407" y="5218291"/>
                    <a:pt x="8883571" y="5198479"/>
                  </a:cubicBezTo>
                  <a:cubicBezTo>
                    <a:pt x="8929900" y="5158856"/>
                    <a:pt x="8971258" y="5116315"/>
                    <a:pt x="9006651" y="5070527"/>
                  </a:cubicBezTo>
                  <a:cubicBezTo>
                    <a:pt x="9015351" y="5059328"/>
                    <a:pt x="9024398" y="5046857"/>
                    <a:pt x="9033494" y="5034105"/>
                  </a:cubicBezTo>
                  <a:lnTo>
                    <a:pt x="9040305" y="5024551"/>
                  </a:lnTo>
                  <a:lnTo>
                    <a:pt x="9046568" y="5015281"/>
                  </a:lnTo>
                  <a:cubicBezTo>
                    <a:pt x="9050743" y="5009163"/>
                    <a:pt x="9054819" y="5002952"/>
                    <a:pt x="9058846" y="4996645"/>
                  </a:cubicBezTo>
                  <a:cubicBezTo>
                    <a:pt x="9075002" y="4971517"/>
                    <a:pt x="9090212" y="4945305"/>
                    <a:pt x="9104529" y="4918105"/>
                  </a:cubicBezTo>
                  <a:cubicBezTo>
                    <a:pt x="9133211" y="4863752"/>
                    <a:pt x="9158313" y="4805447"/>
                    <a:pt x="9181081" y="4744694"/>
                  </a:cubicBezTo>
                  <a:cubicBezTo>
                    <a:pt x="9203748" y="4684178"/>
                    <a:pt x="9223383" y="4621778"/>
                    <a:pt x="9240731" y="4557872"/>
                  </a:cubicBezTo>
                  <a:cubicBezTo>
                    <a:pt x="9249481" y="4525966"/>
                    <a:pt x="9257682" y="4493684"/>
                    <a:pt x="9265388" y="4461073"/>
                  </a:cubicBezTo>
                  <a:cubicBezTo>
                    <a:pt x="9269215" y="4444744"/>
                    <a:pt x="9272943" y="4428367"/>
                    <a:pt x="9276571" y="4411943"/>
                  </a:cubicBezTo>
                  <a:lnTo>
                    <a:pt x="9281841" y="4387379"/>
                  </a:lnTo>
                  <a:lnTo>
                    <a:pt x="9286513" y="4364838"/>
                  </a:lnTo>
                  <a:lnTo>
                    <a:pt x="9296754" y="4312038"/>
                  </a:lnTo>
                  <a:lnTo>
                    <a:pt x="9301029" y="4289074"/>
                  </a:lnTo>
                  <a:lnTo>
                    <a:pt x="9302818" y="4278581"/>
                  </a:lnTo>
                  <a:lnTo>
                    <a:pt x="9304658" y="4266816"/>
                  </a:lnTo>
                  <a:lnTo>
                    <a:pt x="9312810" y="4215945"/>
                  </a:lnTo>
                  <a:lnTo>
                    <a:pt x="9316887" y="4190486"/>
                  </a:lnTo>
                  <a:lnTo>
                    <a:pt x="9318923" y="4177780"/>
                  </a:lnTo>
                  <a:cubicBezTo>
                    <a:pt x="9319570" y="4173546"/>
                    <a:pt x="9319969" y="4169169"/>
                    <a:pt x="9320515" y="4164886"/>
                  </a:cubicBezTo>
                  <a:lnTo>
                    <a:pt x="9332445" y="4064981"/>
                  </a:lnTo>
                  <a:cubicBezTo>
                    <a:pt x="9333836" y="4052370"/>
                    <a:pt x="9334880" y="4036888"/>
                    <a:pt x="9336173" y="4018676"/>
                  </a:cubicBezTo>
                  <a:lnTo>
                    <a:pt x="9340199" y="3965171"/>
                  </a:lnTo>
                  <a:cubicBezTo>
                    <a:pt x="9345071" y="3899806"/>
                    <a:pt x="9347358" y="3832983"/>
                    <a:pt x="9347557" y="3765972"/>
                  </a:cubicBezTo>
                  <a:cubicBezTo>
                    <a:pt x="9347656" y="3732420"/>
                    <a:pt x="9347209" y="3698773"/>
                    <a:pt x="9346364" y="3664938"/>
                  </a:cubicBezTo>
                  <a:lnTo>
                    <a:pt x="9344921" y="3615243"/>
                  </a:lnTo>
                  <a:lnTo>
                    <a:pt x="9344524" y="3603526"/>
                  </a:lnTo>
                  <a:lnTo>
                    <a:pt x="9343728" y="3590774"/>
                  </a:lnTo>
                  <a:lnTo>
                    <a:pt x="9342188" y="3565268"/>
                  </a:lnTo>
                  <a:lnTo>
                    <a:pt x="9339056" y="3514256"/>
                  </a:lnTo>
                  <a:cubicBezTo>
                    <a:pt x="9337914" y="3497221"/>
                    <a:pt x="9335874" y="3480138"/>
                    <a:pt x="9334334" y="3463057"/>
                  </a:cubicBezTo>
                  <a:lnTo>
                    <a:pt x="9329363" y="3411810"/>
                  </a:lnTo>
                  <a:lnTo>
                    <a:pt x="9328319" y="3400657"/>
                  </a:lnTo>
                  <a:lnTo>
                    <a:pt x="9327177" y="3390116"/>
                  </a:lnTo>
                  <a:lnTo>
                    <a:pt x="9324293" y="3366774"/>
                  </a:lnTo>
                  <a:lnTo>
                    <a:pt x="9320763" y="3340329"/>
                  </a:lnTo>
                  <a:lnTo>
                    <a:pt x="9317184" y="3311245"/>
                  </a:lnTo>
                  <a:cubicBezTo>
                    <a:pt x="9315594" y="3296893"/>
                    <a:pt x="9313506" y="3282306"/>
                    <a:pt x="9311021" y="3266211"/>
                  </a:cubicBezTo>
                  <a:lnTo>
                    <a:pt x="9302719" y="3215717"/>
                  </a:lnTo>
                  <a:cubicBezTo>
                    <a:pt x="9299936" y="3199059"/>
                    <a:pt x="9297003" y="3182400"/>
                    <a:pt x="9293970" y="3165789"/>
                  </a:cubicBezTo>
                  <a:cubicBezTo>
                    <a:pt x="9281891" y="3099295"/>
                    <a:pt x="9267674" y="3033084"/>
                    <a:pt x="9252065" y="2967107"/>
                  </a:cubicBezTo>
                  <a:cubicBezTo>
                    <a:pt x="9244261" y="2934167"/>
                    <a:pt x="9235959" y="2901273"/>
                    <a:pt x="9227211" y="2868473"/>
                  </a:cubicBezTo>
                  <a:lnTo>
                    <a:pt x="9220699" y="2844426"/>
                  </a:lnTo>
                  <a:lnTo>
                    <a:pt x="9213740" y="2820191"/>
                  </a:lnTo>
                  <a:cubicBezTo>
                    <a:pt x="9209216" y="2804049"/>
                    <a:pt x="9204345" y="2787768"/>
                    <a:pt x="9199374" y="2771438"/>
                  </a:cubicBezTo>
                  <a:cubicBezTo>
                    <a:pt x="9159855" y="2641086"/>
                    <a:pt x="9114272" y="2512099"/>
                    <a:pt x="9061829" y="2385418"/>
                  </a:cubicBezTo>
                  <a:cubicBezTo>
                    <a:pt x="9035582" y="2322077"/>
                    <a:pt x="9008043" y="2259160"/>
                    <a:pt x="8978865" y="2196855"/>
                  </a:cubicBezTo>
                  <a:lnTo>
                    <a:pt x="8956694" y="2150219"/>
                  </a:lnTo>
                  <a:lnTo>
                    <a:pt x="8934176" y="2103914"/>
                  </a:lnTo>
                  <a:cubicBezTo>
                    <a:pt x="8918915" y="2073091"/>
                    <a:pt x="8903157" y="2042032"/>
                    <a:pt x="8887151" y="2011350"/>
                  </a:cubicBezTo>
                  <a:cubicBezTo>
                    <a:pt x="8854988" y="1949891"/>
                    <a:pt x="8822082" y="1888810"/>
                    <a:pt x="8787533" y="1828527"/>
                  </a:cubicBezTo>
                  <a:lnTo>
                    <a:pt x="8761485" y="1783398"/>
                  </a:lnTo>
                  <a:lnTo>
                    <a:pt x="8734791" y="1737893"/>
                  </a:lnTo>
                  <a:cubicBezTo>
                    <a:pt x="8717047" y="1707823"/>
                    <a:pt x="8699200" y="1678363"/>
                    <a:pt x="8680808" y="1648812"/>
                  </a:cubicBezTo>
                  <a:cubicBezTo>
                    <a:pt x="8644322" y="1589658"/>
                    <a:pt x="8606194" y="1531118"/>
                    <a:pt x="8567024" y="1472906"/>
                  </a:cubicBezTo>
                  <a:lnTo>
                    <a:pt x="8537446" y="1429330"/>
                  </a:lnTo>
                  <a:lnTo>
                    <a:pt x="8507423" y="1385896"/>
                  </a:lnTo>
                  <a:cubicBezTo>
                    <a:pt x="8487390" y="1357284"/>
                    <a:pt x="8467158" y="1328719"/>
                    <a:pt x="8446529" y="1300295"/>
                  </a:cubicBezTo>
                  <a:cubicBezTo>
                    <a:pt x="8405271" y="1243496"/>
                    <a:pt x="8362718" y="1187120"/>
                    <a:pt x="8319224" y="1131026"/>
                  </a:cubicBezTo>
                  <a:lnTo>
                    <a:pt x="8286366" y="1089050"/>
                  </a:lnTo>
                  <a:lnTo>
                    <a:pt x="8270161" y="1068439"/>
                  </a:lnTo>
                  <a:lnTo>
                    <a:pt x="8253856" y="1048156"/>
                  </a:lnTo>
                  <a:cubicBezTo>
                    <a:pt x="8231636" y="1020675"/>
                    <a:pt x="8209117" y="993381"/>
                    <a:pt x="8186352" y="966275"/>
                  </a:cubicBezTo>
                  <a:cubicBezTo>
                    <a:pt x="8140917" y="911922"/>
                    <a:pt x="8094240" y="858417"/>
                    <a:pt x="8046768" y="805429"/>
                  </a:cubicBezTo>
                  <a:lnTo>
                    <a:pt x="8010927" y="765853"/>
                  </a:lnTo>
                  <a:lnTo>
                    <a:pt x="7974788" y="726653"/>
                  </a:lnTo>
                  <a:cubicBezTo>
                    <a:pt x="7950382" y="700489"/>
                    <a:pt x="7925824" y="674465"/>
                    <a:pt x="7901070" y="648724"/>
                  </a:cubicBezTo>
                  <a:cubicBezTo>
                    <a:pt x="7851510" y="597289"/>
                    <a:pt x="7801404" y="546514"/>
                    <a:pt x="7750054" y="497008"/>
                  </a:cubicBezTo>
                  <a:cubicBezTo>
                    <a:pt x="7698902" y="447644"/>
                    <a:pt x="7645913" y="398938"/>
                    <a:pt x="7592277" y="351221"/>
                  </a:cubicBezTo>
                  <a:cubicBezTo>
                    <a:pt x="7484856" y="255786"/>
                    <a:pt x="7373308" y="164304"/>
                    <a:pt x="7257734" y="76964"/>
                  </a:cubicBezTo>
                  <a:close/>
                  <a:moveTo>
                    <a:pt x="1886601" y="0"/>
                  </a:moveTo>
                  <a:lnTo>
                    <a:pt x="2292926" y="0"/>
                  </a:lnTo>
                  <a:lnTo>
                    <a:pt x="2135542" y="117781"/>
                  </a:lnTo>
                  <a:cubicBezTo>
                    <a:pt x="2078998" y="162280"/>
                    <a:pt x="2023659" y="208045"/>
                    <a:pt x="1969576" y="254986"/>
                  </a:cubicBezTo>
                  <a:cubicBezTo>
                    <a:pt x="1861309" y="348820"/>
                    <a:pt x="1758064" y="447314"/>
                    <a:pt x="1659938" y="549855"/>
                  </a:cubicBezTo>
                  <a:cubicBezTo>
                    <a:pt x="1266987" y="960346"/>
                    <a:pt x="953820" y="1431495"/>
                    <a:pt x="729383" y="1936480"/>
                  </a:cubicBezTo>
                  <a:cubicBezTo>
                    <a:pt x="673260" y="2062362"/>
                    <a:pt x="622855" y="2190972"/>
                    <a:pt x="578465" y="2320807"/>
                  </a:cubicBezTo>
                  <a:cubicBezTo>
                    <a:pt x="534125" y="2450687"/>
                    <a:pt x="496147" y="2582216"/>
                    <a:pt x="465080" y="2714875"/>
                  </a:cubicBezTo>
                  <a:cubicBezTo>
                    <a:pt x="449769" y="2780991"/>
                    <a:pt x="435850" y="2848191"/>
                    <a:pt x="423820" y="2915436"/>
                  </a:cubicBezTo>
                  <a:cubicBezTo>
                    <a:pt x="411840" y="2982731"/>
                    <a:pt x="401054" y="3050260"/>
                    <a:pt x="392355" y="3118071"/>
                  </a:cubicBezTo>
                  <a:cubicBezTo>
                    <a:pt x="374509" y="3253646"/>
                    <a:pt x="363424" y="3389880"/>
                    <a:pt x="358801" y="3526915"/>
                  </a:cubicBezTo>
                  <a:cubicBezTo>
                    <a:pt x="349009" y="3800843"/>
                    <a:pt x="366357" y="4075570"/>
                    <a:pt x="410350" y="4348226"/>
                  </a:cubicBezTo>
                  <a:cubicBezTo>
                    <a:pt x="421286" y="4416132"/>
                    <a:pt x="434209" y="4483660"/>
                    <a:pt x="449022" y="4551049"/>
                  </a:cubicBezTo>
                  <a:cubicBezTo>
                    <a:pt x="463737" y="4618436"/>
                    <a:pt x="480389" y="4685588"/>
                    <a:pt x="498882" y="4752365"/>
                  </a:cubicBezTo>
                  <a:cubicBezTo>
                    <a:pt x="517373" y="4819141"/>
                    <a:pt x="537704" y="4885635"/>
                    <a:pt x="559775" y="4951657"/>
                  </a:cubicBezTo>
                  <a:cubicBezTo>
                    <a:pt x="581946" y="5017775"/>
                    <a:pt x="605358" y="5083375"/>
                    <a:pt x="631406" y="5147986"/>
                  </a:cubicBezTo>
                  <a:cubicBezTo>
                    <a:pt x="734055" y="5407608"/>
                    <a:pt x="865188" y="5658570"/>
                    <a:pt x="1023461" y="5893957"/>
                  </a:cubicBezTo>
                  <a:cubicBezTo>
                    <a:pt x="1181487" y="6129578"/>
                    <a:pt x="1367051" y="6349247"/>
                    <a:pt x="1575880" y="6547646"/>
                  </a:cubicBezTo>
                  <a:cubicBezTo>
                    <a:pt x="1680269" y="6646916"/>
                    <a:pt x="1790338" y="6740939"/>
                    <a:pt x="1905228" y="6829468"/>
                  </a:cubicBezTo>
                  <a:lnTo>
                    <a:pt x="1944230" y="6858000"/>
                  </a:lnTo>
                  <a:lnTo>
                    <a:pt x="1372541" y="6858000"/>
                  </a:lnTo>
                  <a:lnTo>
                    <a:pt x="1115251" y="6590005"/>
                  </a:lnTo>
                  <a:cubicBezTo>
                    <a:pt x="418530" y="5790792"/>
                    <a:pt x="0" y="4766182"/>
                    <a:pt x="0" y="3649031"/>
                  </a:cubicBezTo>
                  <a:cubicBezTo>
                    <a:pt x="0" y="2212695"/>
                    <a:pt x="691856" y="929334"/>
                    <a:pt x="1777294" y="81317"/>
                  </a:cubicBezTo>
                  <a:close/>
                </a:path>
              </a:pathLst>
            </a:cu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03BA2372-882B-B46F-A3B2-90DC2B42562C}"/>
              </a:ext>
            </a:extLst>
          </p:cNvPr>
          <p:cNvSpPr>
            <a:spLocks noGrp="1"/>
          </p:cNvSpPr>
          <p:nvPr>
            <p:ph type="ctrTitle"/>
          </p:nvPr>
        </p:nvSpPr>
        <p:spPr>
          <a:xfrm>
            <a:off x="3215729" y="1764407"/>
            <a:ext cx="5760846" cy="2310312"/>
          </a:xfrm>
        </p:spPr>
        <p:txBody>
          <a:bodyPr>
            <a:normAutofit/>
          </a:bodyPr>
          <a:lstStyle/>
          <a:p>
            <a:r>
              <a:rPr lang="en-CA" sz="5200">
                <a:solidFill>
                  <a:schemeClr val="tx2"/>
                </a:solidFill>
              </a:rPr>
              <a:t>RPIO </a:t>
            </a:r>
          </a:p>
        </p:txBody>
      </p:sp>
      <p:sp>
        <p:nvSpPr>
          <p:cNvPr id="3" name="Subtitle 2">
            <a:extLst>
              <a:ext uri="{FF2B5EF4-FFF2-40B4-BE49-F238E27FC236}">
                <a16:creationId xmlns:a16="http://schemas.microsoft.com/office/drawing/2014/main" id="{ED01F451-20C2-940E-30C1-A893B5B1C61A}"/>
              </a:ext>
            </a:extLst>
          </p:cNvPr>
          <p:cNvSpPr>
            <a:spLocks noGrp="1"/>
          </p:cNvSpPr>
          <p:nvPr>
            <p:ph type="subTitle" idx="1"/>
          </p:nvPr>
        </p:nvSpPr>
        <p:spPr>
          <a:xfrm>
            <a:off x="3215729" y="4165152"/>
            <a:ext cx="5760846" cy="682079"/>
          </a:xfrm>
        </p:spPr>
        <p:txBody>
          <a:bodyPr>
            <a:normAutofit/>
          </a:bodyPr>
          <a:lstStyle/>
          <a:p>
            <a:r>
              <a:rPr lang="en-CA">
                <a:solidFill>
                  <a:schemeClr val="tx2"/>
                </a:solidFill>
              </a:rPr>
              <a:t>Session 6 </a:t>
            </a:r>
          </a:p>
        </p:txBody>
      </p:sp>
    </p:spTree>
    <p:extLst>
      <p:ext uri="{BB962C8B-B14F-4D97-AF65-F5344CB8AC3E}">
        <p14:creationId xmlns:p14="http://schemas.microsoft.com/office/powerpoint/2010/main" val="1192946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AFF8D2E5-2C4E-47B1-930B-6C82B7C313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EEA4372-4C5F-6ECC-BAFA-F719CBBFAC0F}"/>
              </a:ext>
            </a:extLst>
          </p:cNvPr>
          <p:cNvSpPr>
            <a:spLocks noGrp="1"/>
          </p:cNvSpPr>
          <p:nvPr>
            <p:ph type="title"/>
          </p:nvPr>
        </p:nvSpPr>
        <p:spPr>
          <a:xfrm>
            <a:off x="841248" y="251312"/>
            <a:ext cx="10506456" cy="1010264"/>
          </a:xfrm>
        </p:spPr>
        <p:txBody>
          <a:bodyPr anchor="ctr">
            <a:normAutofit/>
          </a:bodyPr>
          <a:lstStyle/>
          <a:p>
            <a:r>
              <a:rPr lang="en-US" sz="3100"/>
              <a:t>Cognitive-Behavioral Interventions that Target Triggers Continued</a:t>
            </a:r>
            <a:endParaRPr lang="en-CA" sz="3100"/>
          </a:p>
        </p:txBody>
      </p:sp>
      <p:sp>
        <p:nvSpPr>
          <p:cNvPr id="26" name="Rectangle 25">
            <a:extLst>
              <a:ext uri="{FF2B5EF4-FFF2-40B4-BE49-F238E27FC236}">
                <a16:creationId xmlns:a16="http://schemas.microsoft.com/office/drawing/2014/main" id="{801E4ADA-0EA9-4930-846E-3C11E8BED6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17618"/>
            <a:ext cx="128016" cy="6314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FB92FFCE-0C90-454E-AA25-D4EE9A6C39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38086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0" name="Content Placeholder 2">
            <a:extLst>
              <a:ext uri="{FF2B5EF4-FFF2-40B4-BE49-F238E27FC236}">
                <a16:creationId xmlns:a16="http://schemas.microsoft.com/office/drawing/2014/main" id="{56C1DAA6-78FA-4EDA-A5BB-DD4586E0DBB9}"/>
              </a:ext>
            </a:extLst>
          </p:cNvPr>
          <p:cNvGraphicFramePr>
            <a:graphicFrameLocks noGrp="1"/>
          </p:cNvGraphicFramePr>
          <p:nvPr>
            <p:ph idx="1"/>
            <p:extLst>
              <p:ext uri="{D42A27DB-BD31-4B8C-83A1-F6EECF244321}">
                <p14:modId xmlns:p14="http://schemas.microsoft.com/office/powerpoint/2010/main" val="1039904278"/>
              </p:ext>
            </p:extLst>
          </p:nvPr>
        </p:nvGraphicFramePr>
        <p:xfrm>
          <a:off x="838200" y="1650222"/>
          <a:ext cx="10506456" cy="45849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77662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BE054887-52B2-FFC6-060E-73B8F68F5FBA}"/>
              </a:ext>
            </a:extLst>
          </p:cNvPr>
          <p:cNvSpPr>
            <a:spLocks noGrp="1"/>
          </p:cNvSpPr>
          <p:nvPr>
            <p:ph type="title"/>
          </p:nvPr>
        </p:nvSpPr>
        <p:spPr>
          <a:xfrm>
            <a:off x="1098468" y="885651"/>
            <a:ext cx="3229803" cy="4624603"/>
          </a:xfrm>
        </p:spPr>
        <p:txBody>
          <a:bodyPr>
            <a:normAutofit/>
          </a:bodyPr>
          <a:lstStyle/>
          <a:p>
            <a:r>
              <a:rPr lang="en-US">
                <a:solidFill>
                  <a:srgbClr val="FFFFFF"/>
                </a:solidFill>
              </a:rPr>
              <a:t>Cognitive-Behavioral Interventions that Target Triggers Continued</a:t>
            </a:r>
            <a:endParaRPr lang="en-CA">
              <a:solidFill>
                <a:srgbClr val="FFFFFF"/>
              </a:solidFill>
            </a:endParaRPr>
          </a:p>
        </p:txBody>
      </p:sp>
      <p:sp>
        <p:nvSpPr>
          <p:cNvPr id="3" name="Content Placeholder 2">
            <a:extLst>
              <a:ext uri="{FF2B5EF4-FFF2-40B4-BE49-F238E27FC236}">
                <a16:creationId xmlns:a16="http://schemas.microsoft.com/office/drawing/2014/main" id="{2971E8F5-E08F-0CE6-196E-FEE52C207F97}"/>
              </a:ext>
            </a:extLst>
          </p:cNvPr>
          <p:cNvSpPr>
            <a:spLocks noGrp="1"/>
          </p:cNvSpPr>
          <p:nvPr>
            <p:ph idx="1"/>
          </p:nvPr>
        </p:nvSpPr>
        <p:spPr>
          <a:xfrm>
            <a:off x="4978708" y="885651"/>
            <a:ext cx="6525220" cy="4616849"/>
          </a:xfrm>
        </p:spPr>
        <p:txBody>
          <a:bodyPr anchor="ctr">
            <a:normAutofit/>
          </a:bodyPr>
          <a:lstStyle/>
          <a:p>
            <a:r>
              <a:rPr lang="en-US" sz="1700" b="1" i="1" dirty="0"/>
              <a:t>Cognitive interventions </a:t>
            </a:r>
            <a:r>
              <a:rPr lang="en-US" sz="1700" dirty="0"/>
              <a:t>are specifically intended to modify automatic thoughts and drug- related beliefs, as well as to modify conditional assumptions and core beliefs. </a:t>
            </a:r>
          </a:p>
          <a:p>
            <a:r>
              <a:rPr lang="en-US" sz="1700" dirty="0"/>
              <a:t>A list of cognitive comebacks to urges or cravings to use can be devised so that the client has an expanding toolbox of relapse prevention strategies. </a:t>
            </a:r>
          </a:p>
          <a:p>
            <a:r>
              <a:rPr lang="en-US" sz="1700" dirty="0"/>
              <a:t>Capuzzi P 164</a:t>
            </a:r>
            <a:endParaRPr lang="en-CA" sz="1700" dirty="0"/>
          </a:p>
        </p:txBody>
      </p:sp>
    </p:spTree>
    <p:extLst>
      <p:ext uri="{BB962C8B-B14F-4D97-AF65-F5344CB8AC3E}">
        <p14:creationId xmlns:p14="http://schemas.microsoft.com/office/powerpoint/2010/main" val="1721714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09B99D4A-7667-2068-2ABB-FF9FBD5E9A70}"/>
              </a:ext>
            </a:extLst>
          </p:cNvPr>
          <p:cNvSpPr>
            <a:spLocks noGrp="1"/>
          </p:cNvSpPr>
          <p:nvPr>
            <p:ph type="title"/>
          </p:nvPr>
        </p:nvSpPr>
        <p:spPr>
          <a:xfrm>
            <a:off x="1098468" y="885651"/>
            <a:ext cx="3229803" cy="4624603"/>
          </a:xfrm>
        </p:spPr>
        <p:txBody>
          <a:bodyPr>
            <a:normAutofit/>
          </a:bodyPr>
          <a:lstStyle/>
          <a:p>
            <a:r>
              <a:rPr lang="en-US">
                <a:solidFill>
                  <a:srgbClr val="FFFFFF"/>
                </a:solidFill>
              </a:rPr>
              <a:t>Cognitive-Behavioral Interventions that Target Triggers Continued</a:t>
            </a:r>
            <a:endParaRPr lang="en-CA">
              <a:solidFill>
                <a:srgbClr val="FFFFFF"/>
              </a:solidFill>
            </a:endParaRPr>
          </a:p>
        </p:txBody>
      </p:sp>
      <p:sp>
        <p:nvSpPr>
          <p:cNvPr id="3" name="Content Placeholder 2">
            <a:extLst>
              <a:ext uri="{FF2B5EF4-FFF2-40B4-BE49-F238E27FC236}">
                <a16:creationId xmlns:a16="http://schemas.microsoft.com/office/drawing/2014/main" id="{F9111EEA-BF7C-E48E-098D-3892023AFA85}"/>
              </a:ext>
            </a:extLst>
          </p:cNvPr>
          <p:cNvSpPr>
            <a:spLocks noGrp="1"/>
          </p:cNvSpPr>
          <p:nvPr>
            <p:ph idx="1"/>
          </p:nvPr>
        </p:nvSpPr>
        <p:spPr>
          <a:xfrm>
            <a:off x="4978708" y="885651"/>
            <a:ext cx="6525220" cy="4616849"/>
          </a:xfrm>
        </p:spPr>
        <p:txBody>
          <a:bodyPr anchor="ctr">
            <a:normAutofit/>
          </a:bodyPr>
          <a:lstStyle/>
          <a:p>
            <a:r>
              <a:rPr lang="en-US" sz="2000" b="1" i="1" dirty="0"/>
              <a:t>Physical interventions </a:t>
            </a:r>
            <a:r>
              <a:rPr lang="en-US" sz="2000" dirty="0"/>
              <a:t>- activities intended to distract the person’s attention away from triggers and the consequent cravings and urges to use. </a:t>
            </a:r>
          </a:p>
          <a:p>
            <a:r>
              <a:rPr lang="en-US" sz="2000" dirty="0"/>
              <a:t>can also include pharmacological intervention, </a:t>
            </a:r>
          </a:p>
          <a:p>
            <a:r>
              <a:rPr lang="en-US" sz="2000" dirty="0"/>
              <a:t>Interventions that address physical activity and expression include engaging in exercise, talking with someone, singing and playing music, and yoga Capuzzi P 164</a:t>
            </a:r>
            <a:endParaRPr lang="en-CA" sz="2000" dirty="0"/>
          </a:p>
        </p:txBody>
      </p:sp>
    </p:spTree>
    <p:extLst>
      <p:ext uri="{BB962C8B-B14F-4D97-AF65-F5344CB8AC3E}">
        <p14:creationId xmlns:p14="http://schemas.microsoft.com/office/powerpoint/2010/main" val="3282765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6D1A2CED-DA9B-4CCF-8215-CFC65FE71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 name="Rectangle 19">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260019"/>
            <a:ext cx="11167447" cy="5933012"/>
          </a:xfrm>
          <a:prstGeom prst="rect">
            <a:avLst/>
          </a:prstGeom>
          <a:ln w="12700">
            <a:solidFill>
              <a:srgbClr val="DEDEDE"/>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3450D84-17DB-4623-9EDB-6711B327E348}"/>
              </a:ext>
            </a:extLst>
          </p:cNvPr>
          <p:cNvSpPr>
            <a:spLocks noGrp="1"/>
          </p:cNvSpPr>
          <p:nvPr>
            <p:ph type="title"/>
          </p:nvPr>
        </p:nvSpPr>
        <p:spPr>
          <a:xfrm>
            <a:off x="1115568" y="509521"/>
            <a:ext cx="10232136" cy="1014984"/>
          </a:xfrm>
        </p:spPr>
        <p:txBody>
          <a:bodyPr>
            <a:normAutofit/>
          </a:bodyPr>
          <a:lstStyle/>
          <a:p>
            <a:r>
              <a:rPr lang="en-US" sz="3700"/>
              <a:t>Contingency Management and Behavior Contracting</a:t>
            </a:r>
            <a:endParaRPr lang="en-CA" sz="3700"/>
          </a:p>
        </p:txBody>
      </p:sp>
      <p:sp>
        <p:nvSpPr>
          <p:cNvPr id="22" name="Rectangle 21">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6583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14" name="Content Placeholder 2">
            <a:extLst>
              <a:ext uri="{FF2B5EF4-FFF2-40B4-BE49-F238E27FC236}">
                <a16:creationId xmlns:a16="http://schemas.microsoft.com/office/drawing/2014/main" id="{BAD34A34-E17F-2B64-B793-C1A6C4462F65}"/>
              </a:ext>
            </a:extLst>
          </p:cNvPr>
          <p:cNvGraphicFramePr>
            <a:graphicFrameLocks noGrp="1"/>
          </p:cNvGraphicFramePr>
          <p:nvPr>
            <p:ph idx="1"/>
            <p:extLst>
              <p:ext uri="{D42A27DB-BD31-4B8C-83A1-F6EECF244321}">
                <p14:modId xmlns:p14="http://schemas.microsoft.com/office/powerpoint/2010/main" val="1974270060"/>
              </p:ext>
            </p:extLst>
          </p:nvPr>
        </p:nvGraphicFramePr>
        <p:xfrm>
          <a:off x="1115568" y="1673352"/>
          <a:ext cx="10232136" cy="4334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0771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C745C90F-7CA0-DBD1-8050-3D41C3D50725}"/>
              </a:ext>
            </a:extLst>
          </p:cNvPr>
          <p:cNvGraphicFramePr>
            <a:graphicFrameLocks noGrp="1"/>
          </p:cNvGraphicFramePr>
          <p:nvPr>
            <p:ph idx="1"/>
            <p:extLst>
              <p:ext uri="{D42A27DB-BD31-4B8C-83A1-F6EECF244321}">
                <p14:modId xmlns:p14="http://schemas.microsoft.com/office/powerpoint/2010/main" val="872806036"/>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7586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B5E392-A141-13C4-535B-1DFF56EC1D2E}"/>
              </a:ext>
            </a:extLst>
          </p:cNvPr>
          <p:cNvSpPr>
            <a:spLocks noGrp="1"/>
          </p:cNvSpPr>
          <p:nvPr>
            <p:ph type="title"/>
          </p:nvPr>
        </p:nvSpPr>
        <p:spPr>
          <a:xfrm>
            <a:off x="841248" y="334644"/>
            <a:ext cx="10509504" cy="1076914"/>
          </a:xfrm>
        </p:spPr>
        <p:txBody>
          <a:bodyPr anchor="ctr">
            <a:normAutofit/>
          </a:bodyPr>
          <a:lstStyle/>
          <a:p>
            <a:r>
              <a:rPr lang="en-CA" sz="4000"/>
              <a:t>Community Reinforcement Approach</a:t>
            </a:r>
          </a:p>
        </p:txBody>
      </p:sp>
      <p:sp>
        <p:nvSpPr>
          <p:cNvPr id="18" name="Rectangle 17">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0" name="Rectangle 19">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2" name="Content Placeholder 2">
            <a:extLst>
              <a:ext uri="{FF2B5EF4-FFF2-40B4-BE49-F238E27FC236}">
                <a16:creationId xmlns:a16="http://schemas.microsoft.com/office/drawing/2014/main" id="{6E563662-0657-4F78-5C1B-86C8E8935B19}"/>
              </a:ext>
            </a:extLst>
          </p:cNvPr>
          <p:cNvGraphicFramePr>
            <a:graphicFrameLocks noGrp="1"/>
          </p:cNvGraphicFramePr>
          <p:nvPr>
            <p:ph idx="1"/>
            <p:extLst>
              <p:ext uri="{D42A27DB-BD31-4B8C-83A1-F6EECF244321}">
                <p14:modId xmlns:p14="http://schemas.microsoft.com/office/powerpoint/2010/main" val="3656537122"/>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5330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88A1785-2F03-DB1F-ABA7-B793B0060CB4}"/>
              </a:ext>
            </a:extLst>
          </p:cNvPr>
          <p:cNvSpPr>
            <a:spLocks noGrp="1"/>
          </p:cNvSpPr>
          <p:nvPr>
            <p:ph type="title"/>
          </p:nvPr>
        </p:nvSpPr>
        <p:spPr>
          <a:xfrm>
            <a:off x="841248" y="334644"/>
            <a:ext cx="10509504" cy="1076914"/>
          </a:xfrm>
        </p:spPr>
        <p:txBody>
          <a:bodyPr anchor="ctr">
            <a:normAutofit/>
          </a:bodyPr>
          <a:lstStyle/>
          <a:p>
            <a:r>
              <a:rPr lang="en-CA" sz="4000"/>
              <a:t>Mindfulness-Based Approaches</a:t>
            </a:r>
          </a:p>
        </p:txBody>
      </p:sp>
      <p:sp>
        <p:nvSpPr>
          <p:cNvPr id="20" name="Rectangle 1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4" name="Content Placeholder 2">
            <a:extLst>
              <a:ext uri="{FF2B5EF4-FFF2-40B4-BE49-F238E27FC236}">
                <a16:creationId xmlns:a16="http://schemas.microsoft.com/office/drawing/2014/main" id="{6BC77C15-D3AE-6F9E-88C0-7D5BFED20C47}"/>
              </a:ext>
            </a:extLst>
          </p:cNvPr>
          <p:cNvGraphicFramePr>
            <a:graphicFrameLocks noGrp="1"/>
          </p:cNvGraphicFramePr>
          <p:nvPr>
            <p:ph idx="1"/>
            <p:extLst>
              <p:ext uri="{D42A27DB-BD31-4B8C-83A1-F6EECF244321}">
                <p14:modId xmlns:p14="http://schemas.microsoft.com/office/powerpoint/2010/main" val="2473528747"/>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934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37D50F-60E6-D374-38B2-D638B68146C2}"/>
              </a:ext>
            </a:extLst>
          </p:cNvPr>
          <p:cNvSpPr>
            <a:spLocks noGrp="1"/>
          </p:cNvSpPr>
          <p:nvPr>
            <p:ph type="title"/>
          </p:nvPr>
        </p:nvSpPr>
        <p:spPr>
          <a:xfrm>
            <a:off x="586478" y="1683756"/>
            <a:ext cx="3115265" cy="2396359"/>
          </a:xfrm>
        </p:spPr>
        <p:txBody>
          <a:bodyPr anchor="b">
            <a:normAutofit/>
          </a:bodyPr>
          <a:lstStyle/>
          <a:p>
            <a:pPr algn="r"/>
            <a:r>
              <a:rPr lang="en-CA" sz="4000">
                <a:solidFill>
                  <a:srgbClr val="FFFFFF"/>
                </a:solidFill>
              </a:rPr>
              <a:t>Mindfulness-Based Approaches Continued</a:t>
            </a:r>
          </a:p>
        </p:txBody>
      </p:sp>
      <p:graphicFrame>
        <p:nvGraphicFramePr>
          <p:cNvPr id="5" name="Content Placeholder 2">
            <a:extLst>
              <a:ext uri="{FF2B5EF4-FFF2-40B4-BE49-F238E27FC236}">
                <a16:creationId xmlns:a16="http://schemas.microsoft.com/office/drawing/2014/main" id="{656332E5-875E-DB03-63D1-0A22C8C46BE5}"/>
              </a:ext>
            </a:extLst>
          </p:cNvPr>
          <p:cNvGraphicFramePr>
            <a:graphicFrameLocks noGrp="1"/>
          </p:cNvGraphicFramePr>
          <p:nvPr>
            <p:ph idx="1"/>
            <p:extLst>
              <p:ext uri="{D42A27DB-BD31-4B8C-83A1-F6EECF244321}">
                <p14:modId xmlns:p14="http://schemas.microsoft.com/office/powerpoint/2010/main" val="76192001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7009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6749014-B937-3AC6-1495-FF5BD4AEA915}"/>
              </a:ext>
            </a:extLst>
          </p:cNvPr>
          <p:cNvSpPr>
            <a:spLocks noGrp="1"/>
          </p:cNvSpPr>
          <p:nvPr>
            <p:ph type="title"/>
          </p:nvPr>
        </p:nvSpPr>
        <p:spPr>
          <a:xfrm>
            <a:off x="686834" y="1153572"/>
            <a:ext cx="3200400" cy="4461163"/>
          </a:xfrm>
        </p:spPr>
        <p:txBody>
          <a:bodyPr>
            <a:normAutofit/>
          </a:bodyPr>
          <a:lstStyle/>
          <a:p>
            <a:r>
              <a:rPr lang="en-CA">
                <a:solidFill>
                  <a:srgbClr val="FFFFFF"/>
                </a:solidFill>
              </a:rPr>
              <a:t>Brief Interventions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840C99A-D0CA-268C-A341-049C520DA907}"/>
              </a:ext>
            </a:extLst>
          </p:cNvPr>
          <p:cNvSpPr>
            <a:spLocks noGrp="1"/>
          </p:cNvSpPr>
          <p:nvPr>
            <p:ph idx="1"/>
          </p:nvPr>
        </p:nvSpPr>
        <p:spPr>
          <a:xfrm>
            <a:off x="4447308" y="591344"/>
            <a:ext cx="6906491" cy="5585619"/>
          </a:xfrm>
        </p:spPr>
        <p:txBody>
          <a:bodyPr anchor="ctr">
            <a:normAutofit/>
          </a:bodyPr>
          <a:lstStyle/>
          <a:p>
            <a:r>
              <a:rPr lang="en-US" sz="1500" b="1" i="1" dirty="0"/>
              <a:t>Brief interventions for problematic alcohol use have been practiced and studied for over 50 years (</a:t>
            </a:r>
            <a:r>
              <a:rPr lang="en-US" sz="1500" b="1" i="1" dirty="0" err="1"/>
              <a:t>McCambridge</a:t>
            </a:r>
            <a:r>
              <a:rPr lang="en-US" sz="1500" b="1" i="1" dirty="0"/>
              <a:t>, 2011). They are now part of a public health initiative known as screening, brief intervention, and referral for treatment, or SBIRT, intended to integrate substance use services into primary care </a:t>
            </a:r>
            <a:r>
              <a:rPr lang="en-US" sz="1500" dirty="0"/>
              <a:t>(McCance-Katz &amp; Satterfield, 2012). </a:t>
            </a:r>
          </a:p>
          <a:p>
            <a:r>
              <a:rPr lang="en-US" sz="1500" dirty="0"/>
              <a:t>Their common ingredients are known by the mnemonic </a:t>
            </a:r>
            <a:r>
              <a:rPr lang="en-US" sz="1500" b="1" i="1" dirty="0"/>
              <a:t>FRAMES</a:t>
            </a:r>
            <a:r>
              <a:rPr lang="en-US" sz="1500" dirty="0"/>
              <a:t> (Miller &amp; Sanchez, 1994): </a:t>
            </a:r>
          </a:p>
          <a:p>
            <a:r>
              <a:rPr lang="en-US" sz="1500" dirty="0"/>
              <a:t>(1) </a:t>
            </a:r>
            <a:r>
              <a:rPr lang="en-US" sz="1500" b="1" i="1" dirty="0"/>
              <a:t>feedback</a:t>
            </a:r>
            <a:r>
              <a:rPr lang="en-US" sz="1500" dirty="0"/>
              <a:t> of personal risk or impairment, delivered in a matter-of-fact and nonjudgmental manner; </a:t>
            </a:r>
          </a:p>
          <a:p>
            <a:r>
              <a:rPr lang="en-US" sz="1500" dirty="0"/>
              <a:t>(2) emphasis on personal </a:t>
            </a:r>
            <a:r>
              <a:rPr lang="en-US" sz="1500" b="1" i="1" dirty="0"/>
              <a:t>responsibility</a:t>
            </a:r>
            <a:r>
              <a:rPr lang="en-US" sz="1500" dirty="0"/>
              <a:t> for change, intended to be empowering for the client; </a:t>
            </a:r>
          </a:p>
          <a:p>
            <a:r>
              <a:rPr lang="en-US" sz="1500" dirty="0"/>
              <a:t>(3) clear </a:t>
            </a:r>
            <a:r>
              <a:rPr lang="en-US" sz="1500" b="1" i="1" dirty="0"/>
              <a:t>advice</a:t>
            </a:r>
            <a:r>
              <a:rPr lang="en-US" sz="1500" dirty="0"/>
              <a:t> to change, delivered as a recommendation and, consistent with motivational interviewing (Miller &amp; Rollnick, 2013), only with client permission; </a:t>
            </a:r>
          </a:p>
          <a:p>
            <a:r>
              <a:rPr lang="en-US" sz="1500" dirty="0"/>
              <a:t>(4) a </a:t>
            </a:r>
            <a:r>
              <a:rPr lang="en-US" sz="1500" b="1" i="1" dirty="0"/>
              <a:t>menu</a:t>
            </a:r>
            <a:r>
              <a:rPr lang="en-US" sz="1500" dirty="0"/>
              <a:t> of alternative change options; </a:t>
            </a:r>
          </a:p>
          <a:p>
            <a:r>
              <a:rPr lang="en-US" sz="1500" dirty="0"/>
              <a:t>(5) therapist </a:t>
            </a:r>
            <a:r>
              <a:rPr lang="en-US" sz="1500" b="1" i="1" dirty="0"/>
              <a:t>empathy</a:t>
            </a:r>
            <a:r>
              <a:rPr lang="en-US" sz="1500" dirty="0"/>
              <a:t>; and </a:t>
            </a:r>
          </a:p>
          <a:p>
            <a:r>
              <a:rPr lang="en-US" sz="1500" dirty="0"/>
              <a:t>(6) facilitation of client </a:t>
            </a:r>
            <a:r>
              <a:rPr lang="en-US" sz="1500" b="1" i="1" dirty="0"/>
              <a:t>self-efficacy</a:t>
            </a:r>
            <a:r>
              <a:rPr lang="en-US" sz="1500" dirty="0"/>
              <a:t>, or a sense of optimism and competence. Capuzzi P 168</a:t>
            </a:r>
            <a:endParaRPr lang="en-CA" sz="1500" dirty="0"/>
          </a:p>
        </p:txBody>
      </p:sp>
    </p:spTree>
    <p:extLst>
      <p:ext uri="{BB962C8B-B14F-4D97-AF65-F5344CB8AC3E}">
        <p14:creationId xmlns:p14="http://schemas.microsoft.com/office/powerpoint/2010/main" val="3813724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18446A-7FAF-475C-E48B-67D11B680480}"/>
              </a:ext>
            </a:extLst>
          </p:cNvPr>
          <p:cNvSpPr>
            <a:spLocks noGrp="1"/>
          </p:cNvSpPr>
          <p:nvPr>
            <p:ph type="title"/>
          </p:nvPr>
        </p:nvSpPr>
        <p:spPr>
          <a:xfrm>
            <a:off x="686834" y="1153572"/>
            <a:ext cx="3200400" cy="4461163"/>
          </a:xfrm>
        </p:spPr>
        <p:txBody>
          <a:bodyPr>
            <a:normAutofit/>
          </a:bodyPr>
          <a:lstStyle/>
          <a:p>
            <a:r>
              <a:rPr lang="en-CA">
                <a:solidFill>
                  <a:srgbClr val="FFFFFF"/>
                </a:solidFill>
              </a:rPr>
              <a:t>Solution-Focused Counseling</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E7A99A67-D14D-5AB2-9F0E-EFB4FDFF7202}"/>
              </a:ext>
            </a:extLst>
          </p:cNvPr>
          <p:cNvSpPr>
            <a:spLocks noGrp="1"/>
          </p:cNvSpPr>
          <p:nvPr>
            <p:ph idx="1"/>
          </p:nvPr>
        </p:nvSpPr>
        <p:spPr>
          <a:xfrm>
            <a:off x="4447308" y="591344"/>
            <a:ext cx="6906491" cy="5585619"/>
          </a:xfrm>
        </p:spPr>
        <p:txBody>
          <a:bodyPr anchor="ctr">
            <a:normAutofit/>
          </a:bodyPr>
          <a:lstStyle/>
          <a:p>
            <a:r>
              <a:rPr lang="en-US" sz="2200" b="1" i="1" dirty="0"/>
              <a:t>The essence of SFC is a focus on the accomplishments, strengths, resources, and abilities of the client. </a:t>
            </a:r>
          </a:p>
          <a:p>
            <a:r>
              <a:rPr lang="en-US" sz="2200" dirty="0"/>
              <a:t>Rather than prioritizing the problems and deficits that typically accompany a referral to counseling, </a:t>
            </a:r>
          </a:p>
          <a:p>
            <a:r>
              <a:rPr lang="en-US" sz="2200" dirty="0"/>
              <a:t>Attention is also given to what the client wants.</a:t>
            </a:r>
          </a:p>
          <a:p>
            <a:r>
              <a:rPr lang="en-US" sz="2200" b="1" i="1" dirty="0"/>
              <a:t>This is not to say that presenting concerns are dismissed; rather, “exceptions” (de Shazer, 1988) to problem occurrence are given prominence to formulate with the client a solution or a series of solutions to make treatment no longer necessary. </a:t>
            </a:r>
          </a:p>
          <a:p>
            <a:r>
              <a:rPr lang="en-US" sz="2200" dirty="0"/>
              <a:t>Such a focus exemplifies the clinician’s confidence in the client’s ability to make positive changes in his or her own life by accessing and utilizing strengths and resources. </a:t>
            </a:r>
          </a:p>
          <a:p>
            <a:r>
              <a:rPr lang="en-US" sz="2200" dirty="0"/>
              <a:t>Positive change is not only regarded as possible, but inevitable (Berg &amp; Miller, 1992). Capuzzi P 169</a:t>
            </a:r>
            <a:endParaRPr lang="en-CA" sz="2200" dirty="0"/>
          </a:p>
        </p:txBody>
      </p:sp>
    </p:spTree>
    <p:extLst>
      <p:ext uri="{BB962C8B-B14F-4D97-AF65-F5344CB8AC3E}">
        <p14:creationId xmlns:p14="http://schemas.microsoft.com/office/powerpoint/2010/main" val="1804952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47D0B-C61D-EDC8-7F77-9509DCDB7CEE}"/>
              </a:ext>
            </a:extLst>
          </p:cNvPr>
          <p:cNvSpPr>
            <a:spLocks noGrp="1"/>
          </p:cNvSpPr>
          <p:nvPr>
            <p:ph type="title"/>
          </p:nvPr>
        </p:nvSpPr>
        <p:spPr/>
        <p:txBody>
          <a:bodyPr/>
          <a:lstStyle/>
          <a:p>
            <a:r>
              <a:rPr lang="en-US" b="0" i="0" dirty="0">
                <a:solidFill>
                  <a:srgbClr val="333399"/>
                </a:solidFill>
                <a:effectLst/>
                <a:latin typeface="Arial" panose="020B0604020202020204" pitchFamily="34" charset="0"/>
              </a:rPr>
              <a:t>Session Objectives</a:t>
            </a:r>
            <a:br>
              <a:rPr lang="en-US" b="0" i="0" dirty="0">
                <a:solidFill>
                  <a:srgbClr val="333333"/>
                </a:solidFill>
                <a:effectLst/>
                <a:latin typeface="Arial" panose="020B0604020202020204" pitchFamily="34" charset="0"/>
              </a:rPr>
            </a:br>
            <a:endParaRPr lang="en-CA" dirty="0"/>
          </a:p>
        </p:txBody>
      </p:sp>
      <p:sp>
        <p:nvSpPr>
          <p:cNvPr id="3" name="Content Placeholder 2">
            <a:extLst>
              <a:ext uri="{FF2B5EF4-FFF2-40B4-BE49-F238E27FC236}">
                <a16:creationId xmlns:a16="http://schemas.microsoft.com/office/drawing/2014/main" id="{CBC9EC94-65DE-8B60-A4D7-69F4D1F93629}"/>
              </a:ext>
            </a:extLst>
          </p:cNvPr>
          <p:cNvSpPr>
            <a:spLocks noGrp="1"/>
          </p:cNvSpPr>
          <p:nvPr>
            <p:ph idx="1"/>
          </p:nvPr>
        </p:nvSpPr>
        <p:spPr/>
        <p:txBody>
          <a:bodyPr/>
          <a:lstStyle/>
          <a:p>
            <a:pPr algn="l"/>
            <a:r>
              <a:rPr lang="en-US" b="0" i="0" dirty="0">
                <a:solidFill>
                  <a:srgbClr val="000000"/>
                </a:solidFill>
                <a:effectLst/>
                <a:latin typeface="arial" panose="020B0604020202020204" pitchFamily="34" charset="0"/>
              </a:rPr>
              <a:t>Upon completion of this session, students will be able to:</a:t>
            </a:r>
            <a:endParaRPr lang="en-US" b="0" i="0" dirty="0">
              <a:solidFill>
                <a:srgbClr val="333333"/>
              </a:solidFill>
              <a:effectLst/>
              <a:latin typeface="Arial" panose="020B0604020202020204" pitchFamily="34" charset="0"/>
            </a:endParaRPr>
          </a:p>
          <a:p>
            <a:pPr algn="l">
              <a:buFont typeface="Arial" panose="020B0604020202020204" pitchFamily="34" charset="0"/>
              <a:buChar char="•"/>
            </a:pPr>
            <a:r>
              <a:rPr lang="en-US" b="0" i="0" dirty="0">
                <a:solidFill>
                  <a:srgbClr val="000000"/>
                </a:solidFill>
                <a:effectLst/>
                <a:latin typeface="arial" panose="020B0604020202020204" pitchFamily="34" charset="0"/>
              </a:rPr>
              <a:t>Explain psychotherapeutic approaches to addictions treatment.</a:t>
            </a:r>
            <a:endParaRPr lang="en-US" b="0" i="0" dirty="0">
              <a:solidFill>
                <a:srgbClr val="333333"/>
              </a:solidFill>
              <a:effectLst/>
              <a:latin typeface="Arial" panose="020B0604020202020204" pitchFamily="34" charset="0"/>
            </a:endParaRPr>
          </a:p>
          <a:p>
            <a:pPr algn="l">
              <a:buFont typeface="Arial" panose="020B0604020202020204" pitchFamily="34" charset="0"/>
              <a:buChar char="•"/>
            </a:pPr>
            <a:r>
              <a:rPr lang="en-US" b="0" i="0" dirty="0">
                <a:solidFill>
                  <a:srgbClr val="000000"/>
                </a:solidFill>
                <a:effectLst/>
                <a:latin typeface="arial" panose="020B0604020202020204" pitchFamily="34" charset="0"/>
              </a:rPr>
              <a:t>Explain the implications of psychotherapeutic approaches for relapse prevention.</a:t>
            </a:r>
            <a:br>
              <a:rPr lang="en-US" b="0" i="0" dirty="0">
                <a:solidFill>
                  <a:srgbClr val="000000"/>
                </a:solidFill>
                <a:effectLst/>
                <a:latin typeface="arial" panose="020B0604020202020204" pitchFamily="34" charset="0"/>
              </a:rPr>
            </a:br>
            <a:endParaRPr lang="en-US" b="0" i="0" dirty="0">
              <a:solidFill>
                <a:srgbClr val="333333"/>
              </a:solidFill>
              <a:effectLst/>
              <a:latin typeface="Arial" panose="020B0604020202020204" pitchFamily="34" charset="0"/>
            </a:endParaRPr>
          </a:p>
          <a:p>
            <a:endParaRPr lang="en-CA" dirty="0"/>
          </a:p>
        </p:txBody>
      </p:sp>
    </p:spTree>
    <p:extLst>
      <p:ext uri="{BB962C8B-B14F-4D97-AF65-F5344CB8AC3E}">
        <p14:creationId xmlns:p14="http://schemas.microsoft.com/office/powerpoint/2010/main" val="39823574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F8ACD0-53D2-B51E-58AE-C8E05027AAED}"/>
              </a:ext>
            </a:extLst>
          </p:cNvPr>
          <p:cNvSpPr>
            <a:spLocks noGrp="1"/>
          </p:cNvSpPr>
          <p:nvPr>
            <p:ph type="title"/>
          </p:nvPr>
        </p:nvSpPr>
        <p:spPr>
          <a:xfrm>
            <a:off x="686834" y="1153572"/>
            <a:ext cx="3200400" cy="4461163"/>
          </a:xfrm>
        </p:spPr>
        <p:txBody>
          <a:bodyPr>
            <a:normAutofit/>
          </a:bodyPr>
          <a:lstStyle/>
          <a:p>
            <a:r>
              <a:rPr lang="en-US">
                <a:solidFill>
                  <a:srgbClr val="FFFFFF"/>
                </a:solidFill>
              </a:rPr>
              <a:t>Solution-Focused 8 Assumptions and Practices Useful in Addictions Counseling</a:t>
            </a:r>
            <a:endParaRPr lang="en-CA">
              <a:solidFill>
                <a:srgbClr val="FFFFFF"/>
              </a:solidFill>
            </a:endParaRPr>
          </a:p>
        </p:txBody>
      </p:sp>
      <p:sp>
        <p:nvSpPr>
          <p:cNvPr id="23" name="Arc 2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B318F4E-40E2-02A2-FE02-20EA346B7667}"/>
              </a:ext>
            </a:extLst>
          </p:cNvPr>
          <p:cNvSpPr>
            <a:spLocks noGrp="1"/>
          </p:cNvSpPr>
          <p:nvPr>
            <p:ph idx="1"/>
          </p:nvPr>
        </p:nvSpPr>
        <p:spPr>
          <a:xfrm>
            <a:off x="4447308" y="591344"/>
            <a:ext cx="6906491" cy="5585619"/>
          </a:xfrm>
        </p:spPr>
        <p:txBody>
          <a:bodyPr anchor="ctr">
            <a:normAutofit/>
          </a:bodyPr>
          <a:lstStyle/>
          <a:p>
            <a:pPr marL="457200" indent="-457200">
              <a:buAutoNum type="arabicPeriod"/>
            </a:pPr>
            <a:r>
              <a:rPr lang="en-US" b="1" i="1"/>
              <a:t>Pragmatism and Parsimony </a:t>
            </a:r>
          </a:p>
          <a:p>
            <a:pPr marL="0" indent="0">
              <a:buNone/>
            </a:pPr>
            <a:r>
              <a:rPr lang="en-US"/>
              <a:t>This is what </a:t>
            </a:r>
            <a:r>
              <a:rPr lang="en-US" err="1"/>
              <a:t>McKergow</a:t>
            </a:r>
            <a:r>
              <a:rPr lang="en-US"/>
              <a:t> and Korma (2009) describe as the radically simple feature of SFBT that makes it unique. Perhaps in conducting intentional counseling that addresses directly the client’s presenting concerns and preferences, one is by default keeping the work simple or parsimonious. Conversely, simplicity may engender pragmatism</a:t>
            </a:r>
          </a:p>
          <a:p>
            <a:endParaRPr lang="en-CA"/>
          </a:p>
        </p:txBody>
      </p:sp>
    </p:spTree>
    <p:extLst>
      <p:ext uri="{BB962C8B-B14F-4D97-AF65-F5344CB8AC3E}">
        <p14:creationId xmlns:p14="http://schemas.microsoft.com/office/powerpoint/2010/main" val="8557219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446E26-5A2A-51DF-48E6-24FB21EC14E8}"/>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Solution-Focused 8 Assumptions and Practices Useful in Addictions Counseling Continued</a:t>
            </a:r>
            <a:endParaRPr lang="en-CA"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FB4CCF98-AA62-16DC-C685-03F8B49A52B3}"/>
              </a:ext>
            </a:extLst>
          </p:cNvPr>
          <p:cNvSpPr>
            <a:spLocks noGrp="1"/>
          </p:cNvSpPr>
          <p:nvPr>
            <p:ph idx="1"/>
          </p:nvPr>
        </p:nvSpPr>
        <p:spPr>
          <a:xfrm>
            <a:off x="4447308" y="591344"/>
            <a:ext cx="6906491" cy="5585619"/>
          </a:xfrm>
        </p:spPr>
        <p:txBody>
          <a:bodyPr anchor="ctr">
            <a:normAutofit/>
          </a:bodyPr>
          <a:lstStyle/>
          <a:p>
            <a:pPr marL="0" indent="0">
              <a:buNone/>
            </a:pPr>
            <a:r>
              <a:rPr lang="en-US" sz="2000" b="1" i="1"/>
              <a:t>2. Collaboration Is Key</a:t>
            </a:r>
          </a:p>
          <a:p>
            <a:r>
              <a:rPr lang="en-US" sz="2000"/>
              <a:t>The emphasis on or commitment to client–counselor collaboration is evident in SFC’s proposition of three types of therapeutic relationships as opposed to three types of clients (Berg &amp; Miller, 1992; Berg &amp; Reuss, 1998). </a:t>
            </a:r>
          </a:p>
          <a:p>
            <a:r>
              <a:rPr lang="en-US" sz="2000" b="1" i="1"/>
              <a:t>The visitor-type relationship </a:t>
            </a:r>
            <a:r>
              <a:rPr lang="en-US" sz="2000"/>
              <a:t>…client believes there is not a problem and the counselor agrees, validates, or “goes along with” this perception, while at the same time offering to help the client in ways the client may be able to determine. </a:t>
            </a:r>
          </a:p>
          <a:p>
            <a:r>
              <a:rPr lang="en-US" sz="2000" b="1" i="1"/>
              <a:t>The complainant-type </a:t>
            </a:r>
            <a:r>
              <a:rPr lang="en-US" sz="2000"/>
              <a:t>…problem recognition and a shared understanding of the nature of the problem …with the focus being on how the client can transition to seeing him- or herself as part of the solution. </a:t>
            </a:r>
          </a:p>
          <a:p>
            <a:r>
              <a:rPr lang="en-US" sz="2000" b="1" i="1"/>
              <a:t>customer-type relationship </a:t>
            </a:r>
            <a:r>
              <a:rPr lang="en-US" sz="2000"/>
              <a:t>involves joint construction of a solution plan or path that the client is able and willing to participate in and even take the lead on. Capuzzi P 171</a:t>
            </a:r>
            <a:endParaRPr lang="en-CA" sz="2000"/>
          </a:p>
        </p:txBody>
      </p:sp>
    </p:spTree>
    <p:extLst>
      <p:ext uri="{BB962C8B-B14F-4D97-AF65-F5344CB8AC3E}">
        <p14:creationId xmlns:p14="http://schemas.microsoft.com/office/powerpoint/2010/main" val="2017492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536DB7-FAFF-4669-A112-F675A860E00E}"/>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Solution-Focused 8 Assumptions and Practices Useful in Addictions Counseling Continued</a:t>
            </a:r>
            <a:endParaRPr lang="en-CA"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4915713E-A12B-97D6-FF32-F83EDF6BDE60}"/>
              </a:ext>
            </a:extLst>
          </p:cNvPr>
          <p:cNvSpPr>
            <a:spLocks noGrp="1"/>
          </p:cNvSpPr>
          <p:nvPr>
            <p:ph idx="1"/>
          </p:nvPr>
        </p:nvSpPr>
        <p:spPr>
          <a:xfrm>
            <a:off x="4447308" y="591344"/>
            <a:ext cx="6906491" cy="5585619"/>
          </a:xfrm>
        </p:spPr>
        <p:txBody>
          <a:bodyPr anchor="ctr">
            <a:normAutofit/>
          </a:bodyPr>
          <a:lstStyle/>
          <a:p>
            <a:pPr marL="0" indent="0">
              <a:buNone/>
            </a:pPr>
            <a:r>
              <a:rPr lang="en-CA" b="1" i="1" dirty="0"/>
              <a:t>3. Language of Hope </a:t>
            </a:r>
            <a:r>
              <a:rPr lang="en-US" dirty="0"/>
              <a:t>Careful attention to the type of language and words used by clients is essential in the practice of counseling, as is counselor intentionality in the selection of words used with clients. This is particularly true for a SFC approach wherein words and language are thought to create reality and meaning.</a:t>
            </a:r>
          </a:p>
          <a:p>
            <a:r>
              <a:rPr lang="en-US" dirty="0"/>
              <a:t>Capuzzi P 172</a:t>
            </a:r>
            <a:endParaRPr lang="en-CA" dirty="0"/>
          </a:p>
        </p:txBody>
      </p:sp>
    </p:spTree>
    <p:extLst>
      <p:ext uri="{BB962C8B-B14F-4D97-AF65-F5344CB8AC3E}">
        <p14:creationId xmlns:p14="http://schemas.microsoft.com/office/powerpoint/2010/main" val="40953248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A8FC2D-0592-29F9-9470-1FFCFE447381}"/>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Solution-Focused 8 Assumptions and Practices Useful in Addictions Counseling Continued</a:t>
            </a:r>
            <a:endParaRPr lang="en-CA"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4F966CB-A0BB-D8F6-CC17-D26DCA0FE511}"/>
              </a:ext>
            </a:extLst>
          </p:cNvPr>
          <p:cNvSpPr>
            <a:spLocks noGrp="1"/>
          </p:cNvSpPr>
          <p:nvPr>
            <p:ph idx="1"/>
          </p:nvPr>
        </p:nvSpPr>
        <p:spPr>
          <a:xfrm>
            <a:off x="4447308" y="591344"/>
            <a:ext cx="6906491" cy="5585619"/>
          </a:xfrm>
        </p:spPr>
        <p:txBody>
          <a:bodyPr anchor="ctr">
            <a:normAutofit/>
          </a:bodyPr>
          <a:lstStyle/>
          <a:p>
            <a:pPr marL="0" indent="0">
              <a:buNone/>
            </a:pPr>
            <a:r>
              <a:rPr lang="en-CA" b="1" i="1" dirty="0"/>
              <a:t>4. Exceptions Facilitate Change</a:t>
            </a:r>
            <a:endParaRPr lang="en-US" b="1" i="1" dirty="0"/>
          </a:p>
          <a:p>
            <a:pPr marL="0" indent="0">
              <a:buNone/>
            </a:pPr>
            <a:r>
              <a:rPr lang="en-US" b="1" i="1" dirty="0"/>
              <a:t>5. Past exceptions </a:t>
            </a:r>
            <a:r>
              <a:rPr lang="en-US" dirty="0"/>
              <a:t>can be detected by inquiring about life before using or occasions when the negative consequences of one’s use were not prominent or even existent. </a:t>
            </a:r>
          </a:p>
          <a:p>
            <a:pPr marL="0" indent="0">
              <a:buNone/>
            </a:pPr>
            <a:r>
              <a:rPr lang="en-US" b="1" i="1" dirty="0"/>
              <a:t>6. Recent and recurrent exceptions</a:t>
            </a:r>
            <a:r>
              <a:rPr lang="en-US" dirty="0"/>
              <a:t>, as with past exceptions, may not be in the client’s awareness and so require the counselor’s curiosity skills about recent events or experiences that can be interpreted as glimmers of a possible solution in the making. Reframing may also be necessary. Capuzzi P 172</a:t>
            </a:r>
            <a:endParaRPr lang="en-CA" dirty="0"/>
          </a:p>
        </p:txBody>
      </p:sp>
    </p:spTree>
    <p:extLst>
      <p:ext uri="{BB962C8B-B14F-4D97-AF65-F5344CB8AC3E}">
        <p14:creationId xmlns:p14="http://schemas.microsoft.com/office/powerpoint/2010/main" val="2139202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FB486BD-E0A3-07B8-FD60-23FBBFE45F14}"/>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Solution-Focused 8 Assumptions and Practices Useful in Addictions Counseling Continued</a:t>
            </a:r>
            <a:endParaRPr lang="en-CA"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BA6AA3D6-1118-A33A-8206-D65FAF4613B4}"/>
              </a:ext>
            </a:extLst>
          </p:cNvPr>
          <p:cNvSpPr>
            <a:spLocks noGrp="1"/>
          </p:cNvSpPr>
          <p:nvPr>
            <p:ph idx="1"/>
          </p:nvPr>
        </p:nvSpPr>
        <p:spPr>
          <a:xfrm>
            <a:off x="4447308" y="591344"/>
            <a:ext cx="6906491" cy="5585619"/>
          </a:xfrm>
        </p:spPr>
        <p:txBody>
          <a:bodyPr anchor="ctr">
            <a:normAutofit/>
          </a:bodyPr>
          <a:lstStyle/>
          <a:p>
            <a:pPr marL="0" indent="0">
              <a:buNone/>
            </a:pPr>
            <a:r>
              <a:rPr lang="en-CA" b="1" i="1" dirty="0"/>
              <a:t>7. Notice the Difference</a:t>
            </a:r>
          </a:p>
          <a:p>
            <a:r>
              <a:rPr lang="en-US" dirty="0"/>
              <a:t>It is critical that solution-focused counselors not only be on the lookout for positive differences in or exceptions to client behaviors; they must also assist their clients (and the client’s family members, too) to notice when these problem irregularities occur.  Capuzzi P 174</a:t>
            </a:r>
            <a:endParaRPr lang="en-CA" dirty="0"/>
          </a:p>
        </p:txBody>
      </p:sp>
    </p:spTree>
    <p:extLst>
      <p:ext uri="{BB962C8B-B14F-4D97-AF65-F5344CB8AC3E}">
        <p14:creationId xmlns:p14="http://schemas.microsoft.com/office/powerpoint/2010/main" val="2404916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856BEB9-BBCE-3F6E-CCA1-5051933AFDFC}"/>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Solution-Focused 8 Assumptions and Practices Useful in Addictions Counseling Continued</a:t>
            </a:r>
            <a:endParaRPr lang="en-CA" sz="370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827B5F08-075D-D414-692E-7FE27F6CF9E5}"/>
              </a:ext>
            </a:extLst>
          </p:cNvPr>
          <p:cNvSpPr>
            <a:spLocks noGrp="1"/>
          </p:cNvSpPr>
          <p:nvPr>
            <p:ph idx="1"/>
          </p:nvPr>
        </p:nvSpPr>
        <p:spPr>
          <a:xfrm>
            <a:off x="4447308" y="591344"/>
            <a:ext cx="6906491" cy="5585619"/>
          </a:xfrm>
        </p:spPr>
        <p:txBody>
          <a:bodyPr anchor="ctr">
            <a:normAutofit/>
          </a:bodyPr>
          <a:lstStyle/>
          <a:p>
            <a:pPr marL="0" indent="0">
              <a:buNone/>
            </a:pPr>
            <a:r>
              <a:rPr lang="en-CA" b="1" i="1" dirty="0"/>
              <a:t>8. Commendations</a:t>
            </a:r>
          </a:p>
          <a:p>
            <a:r>
              <a:rPr lang="en-US" dirty="0"/>
              <a:t>Throughout the process of counseling, solution-focused counselors are on the lookout for and notice positive differences—exceptions—in their clients. When sincere efforts or accomplishments are evident (e.g., attending one’s first AA meeting), the counselor brings those to the client’s attention in the form of commendations, or what are referred to in motivational interviewing as affirmations. </a:t>
            </a:r>
          </a:p>
          <a:p>
            <a:r>
              <a:rPr lang="en-US" dirty="0"/>
              <a:t>Capuzzi P 175</a:t>
            </a:r>
            <a:endParaRPr lang="en-CA" dirty="0"/>
          </a:p>
        </p:txBody>
      </p:sp>
    </p:spTree>
    <p:extLst>
      <p:ext uri="{BB962C8B-B14F-4D97-AF65-F5344CB8AC3E}">
        <p14:creationId xmlns:p14="http://schemas.microsoft.com/office/powerpoint/2010/main" val="33396948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796B1-13C7-D574-84A5-B32D507B9D32}"/>
              </a:ext>
            </a:extLst>
          </p:cNvPr>
          <p:cNvSpPr>
            <a:spLocks noGrp="1"/>
          </p:cNvSpPr>
          <p:nvPr>
            <p:ph type="title"/>
          </p:nvPr>
        </p:nvSpPr>
        <p:spPr/>
        <p:txBody>
          <a:bodyPr/>
          <a:lstStyle/>
          <a:p>
            <a:r>
              <a:rPr lang="en-CA" dirty="0"/>
              <a:t>Harm Reduction</a:t>
            </a:r>
          </a:p>
        </p:txBody>
      </p:sp>
      <p:sp>
        <p:nvSpPr>
          <p:cNvPr id="3" name="Content Placeholder 2">
            <a:extLst>
              <a:ext uri="{FF2B5EF4-FFF2-40B4-BE49-F238E27FC236}">
                <a16:creationId xmlns:a16="http://schemas.microsoft.com/office/drawing/2014/main" id="{6C9A7070-F639-EE8D-69C0-C33A80314473}"/>
              </a:ext>
            </a:extLst>
          </p:cNvPr>
          <p:cNvSpPr>
            <a:spLocks noGrp="1"/>
          </p:cNvSpPr>
          <p:nvPr>
            <p:ph idx="1"/>
          </p:nvPr>
        </p:nvSpPr>
        <p:spPr/>
        <p:txBody>
          <a:bodyPr/>
          <a:lstStyle/>
          <a:p>
            <a:r>
              <a:rPr lang="en-US" dirty="0"/>
              <a:t>You have</a:t>
            </a:r>
            <a:r>
              <a:rPr lang="en-US"/>
              <a:t>, or will </a:t>
            </a:r>
            <a:r>
              <a:rPr lang="en-US" dirty="0"/>
              <a:t>learn about all the forms of harm reduction and what it truly means.</a:t>
            </a:r>
            <a:endParaRPr lang="en-CA" dirty="0"/>
          </a:p>
        </p:txBody>
      </p:sp>
    </p:spTree>
    <p:extLst>
      <p:ext uri="{BB962C8B-B14F-4D97-AF65-F5344CB8AC3E}">
        <p14:creationId xmlns:p14="http://schemas.microsoft.com/office/powerpoint/2010/main" val="892857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91B85-928C-8D35-2BD5-6D46F5CED8DF}"/>
              </a:ext>
            </a:extLst>
          </p:cNvPr>
          <p:cNvSpPr>
            <a:spLocks noGrp="1"/>
          </p:cNvSpPr>
          <p:nvPr>
            <p:ph type="title"/>
          </p:nvPr>
        </p:nvSpPr>
        <p:spPr/>
        <p:txBody>
          <a:bodyPr/>
          <a:lstStyle/>
          <a:p>
            <a:r>
              <a:rPr lang="en-CA" dirty="0"/>
              <a:t>Reference</a:t>
            </a:r>
          </a:p>
        </p:txBody>
      </p:sp>
      <p:sp>
        <p:nvSpPr>
          <p:cNvPr id="3" name="Content Placeholder 2">
            <a:extLst>
              <a:ext uri="{FF2B5EF4-FFF2-40B4-BE49-F238E27FC236}">
                <a16:creationId xmlns:a16="http://schemas.microsoft.com/office/drawing/2014/main" id="{23321EFA-9A4E-4967-10C4-94B631247B6A}"/>
              </a:ext>
            </a:extLst>
          </p:cNvPr>
          <p:cNvSpPr>
            <a:spLocks noGrp="1"/>
          </p:cNvSpPr>
          <p:nvPr>
            <p:ph idx="1"/>
          </p:nvPr>
        </p:nvSpPr>
        <p:spPr/>
        <p:txBody>
          <a:bodyPr/>
          <a:lstStyle/>
          <a:p>
            <a:r>
              <a:rPr lang="en-US" dirty="0"/>
              <a:t>(Capuzzi, 20190417)Capuzzi, D., Stauffer, M. D.  (20190417). Foundations of Addictions Counseling,  4th Edition. [[VitalSource Bookshelf version]].  Retrieved from vbk://9780135169858</a:t>
            </a:r>
            <a:endParaRPr lang="en-CA" dirty="0"/>
          </a:p>
        </p:txBody>
      </p:sp>
    </p:spTree>
    <p:extLst>
      <p:ext uri="{BB962C8B-B14F-4D97-AF65-F5344CB8AC3E}">
        <p14:creationId xmlns:p14="http://schemas.microsoft.com/office/powerpoint/2010/main" val="255303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B7A2-D1A4-97EC-0717-266453289C32}"/>
              </a:ext>
            </a:extLst>
          </p:cNvPr>
          <p:cNvSpPr>
            <a:spLocks noGrp="1"/>
          </p:cNvSpPr>
          <p:nvPr>
            <p:ph type="title"/>
          </p:nvPr>
        </p:nvSpPr>
        <p:spPr/>
        <p:txBody>
          <a:bodyPr>
            <a:normAutofit/>
          </a:bodyPr>
          <a:lstStyle/>
          <a:p>
            <a:r>
              <a:rPr lang="en-US" b="0" i="0" dirty="0">
                <a:solidFill>
                  <a:srgbClr val="333399"/>
                </a:solidFill>
                <a:effectLst/>
                <a:latin typeface="Arial" panose="020B0604020202020204" pitchFamily="34" charset="0"/>
              </a:rPr>
              <a:t>Readings</a:t>
            </a:r>
            <a:br>
              <a:rPr lang="en-US" b="0" i="0" dirty="0">
                <a:solidFill>
                  <a:srgbClr val="333333"/>
                </a:solidFill>
                <a:effectLst/>
                <a:latin typeface="Arial" panose="020B0604020202020204" pitchFamily="34" charset="0"/>
              </a:rPr>
            </a:br>
            <a:endParaRPr lang="en-CA" dirty="0"/>
          </a:p>
        </p:txBody>
      </p:sp>
      <p:sp>
        <p:nvSpPr>
          <p:cNvPr id="3" name="Content Placeholder 2">
            <a:extLst>
              <a:ext uri="{FF2B5EF4-FFF2-40B4-BE49-F238E27FC236}">
                <a16:creationId xmlns:a16="http://schemas.microsoft.com/office/drawing/2014/main" id="{899C9C49-13D4-07A7-3F46-2789CD3E902D}"/>
              </a:ext>
            </a:extLst>
          </p:cNvPr>
          <p:cNvSpPr>
            <a:spLocks noGrp="1"/>
          </p:cNvSpPr>
          <p:nvPr>
            <p:ph idx="1"/>
          </p:nvPr>
        </p:nvSpPr>
        <p:spPr/>
        <p:txBody>
          <a:bodyPr/>
          <a:lstStyle/>
          <a:p>
            <a:pPr algn="l">
              <a:buFont typeface="Arial" panose="020B0604020202020204" pitchFamily="34" charset="0"/>
              <a:buChar char="•"/>
            </a:pPr>
            <a:r>
              <a:rPr lang="en-US" b="0" i="0" dirty="0">
                <a:solidFill>
                  <a:srgbClr val="000000"/>
                </a:solidFill>
                <a:effectLst/>
                <a:latin typeface="arial" panose="020B0604020202020204" pitchFamily="34" charset="0"/>
              </a:rPr>
              <a:t>Chapter 8: "Psychotherapeutic Approaches" in </a:t>
            </a:r>
            <a:r>
              <a:rPr lang="en-US" b="0" i="1" dirty="0">
                <a:solidFill>
                  <a:srgbClr val="000000"/>
                </a:solidFill>
                <a:effectLst/>
                <a:latin typeface="arial" panose="020B0604020202020204" pitchFamily="34" charset="0"/>
              </a:rPr>
              <a:t>Foundations of Addictions Counseling</a:t>
            </a:r>
            <a:r>
              <a:rPr lang="en-US" b="0" i="0" dirty="0">
                <a:solidFill>
                  <a:srgbClr val="000000"/>
                </a:solidFill>
                <a:effectLst/>
                <a:latin typeface="arial" panose="020B0604020202020204" pitchFamily="34" charset="0"/>
              </a:rPr>
              <a:t> (4th Ed.) e-book</a:t>
            </a:r>
            <a:endParaRPr lang="en-US" b="0" i="0" dirty="0">
              <a:solidFill>
                <a:srgbClr val="333333"/>
              </a:solidFill>
              <a:effectLst/>
              <a:latin typeface="Arial" panose="020B0604020202020204" pitchFamily="34" charset="0"/>
            </a:endParaRPr>
          </a:p>
          <a:p>
            <a:endParaRPr lang="en-CA" dirty="0"/>
          </a:p>
        </p:txBody>
      </p:sp>
    </p:spTree>
    <p:extLst>
      <p:ext uri="{BB962C8B-B14F-4D97-AF65-F5344CB8AC3E}">
        <p14:creationId xmlns:p14="http://schemas.microsoft.com/office/powerpoint/2010/main" val="3508186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C3006-B1A6-5D10-426B-633151341FD0}"/>
              </a:ext>
            </a:extLst>
          </p:cNvPr>
          <p:cNvSpPr>
            <a:spLocks noGrp="1"/>
          </p:cNvSpPr>
          <p:nvPr>
            <p:ph type="title"/>
          </p:nvPr>
        </p:nvSpPr>
        <p:spPr>
          <a:xfrm>
            <a:off x="1653363" y="365760"/>
            <a:ext cx="9367203" cy="1188720"/>
          </a:xfrm>
        </p:spPr>
        <p:txBody>
          <a:bodyPr>
            <a:normAutofit/>
          </a:bodyPr>
          <a:lstStyle/>
          <a:p>
            <a:r>
              <a:rPr lang="en-CA" sz="4100"/>
              <a:t>Chapter 8 Psychotherapeutic Approaches</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7D72494C-F854-8665-0789-CD681D471B95}"/>
              </a:ext>
            </a:extLst>
          </p:cNvPr>
          <p:cNvSpPr>
            <a:spLocks noGrp="1"/>
          </p:cNvSpPr>
          <p:nvPr>
            <p:ph idx="1"/>
          </p:nvPr>
        </p:nvSpPr>
        <p:spPr>
          <a:xfrm>
            <a:off x="1653363" y="2176272"/>
            <a:ext cx="9367204" cy="4041648"/>
          </a:xfrm>
        </p:spPr>
        <p:txBody>
          <a:bodyPr anchor="t">
            <a:noAutofit/>
          </a:bodyPr>
          <a:lstStyle/>
          <a:p>
            <a:r>
              <a:rPr lang="en-CA" sz="1800" dirty="0"/>
              <a:t>Counselor Beliefs and Behaviors</a:t>
            </a:r>
          </a:p>
          <a:p>
            <a:r>
              <a:rPr lang="en-US" sz="1800" dirty="0"/>
              <a:t>More than 10 years ago, Miller, Sorensen, Selzer, and Brigham (2006) noted a shift in how addiction is understood in the United States, from viewing it as a disease to understanding it as a multifaceted phenomenon. </a:t>
            </a:r>
          </a:p>
          <a:p>
            <a:r>
              <a:rPr lang="en-US" sz="1800" b="1" i="1" dirty="0"/>
              <a:t>Definitions of addiction as a disease …chronic, progressive, involuntary, irreversible, and potentially fatal condition, which has as its core the criteria of physiological dependence and loss of control over substance intake. </a:t>
            </a:r>
          </a:p>
          <a:p>
            <a:r>
              <a:rPr lang="en-US" sz="1800" b="1" i="1" dirty="0"/>
              <a:t>Persons with the disease of addiction are commonly regarded as liars who deny their substance use is problematic. </a:t>
            </a:r>
          </a:p>
          <a:p>
            <a:r>
              <a:rPr lang="en-US" sz="1800" b="1" i="1" dirty="0"/>
              <a:t>From a disease perspective of addiction, a single, standard, predetermined form of treatment is often used (e.g., group psychoeducation or counseling), without regard for individual differences among clients or their preferences for care. Lifetime abstinence is the unquestionable goal and participation in Alcoholics Anonymous (AA) or Narcotics Anonymous (NA) is strongly encouraged. Capuzzi P 158</a:t>
            </a:r>
            <a:endParaRPr lang="en-CA" sz="1800" b="1" i="1" dirty="0"/>
          </a:p>
        </p:txBody>
      </p:sp>
    </p:spTree>
    <p:extLst>
      <p:ext uri="{BB962C8B-B14F-4D97-AF65-F5344CB8AC3E}">
        <p14:creationId xmlns:p14="http://schemas.microsoft.com/office/powerpoint/2010/main" val="476007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CC782374-7A1C-33D3-6C21-B4779215B262}"/>
              </a:ext>
            </a:extLst>
          </p:cNvPr>
          <p:cNvSpPr>
            <a:spLocks noGrp="1"/>
          </p:cNvSpPr>
          <p:nvPr>
            <p:ph idx="1"/>
          </p:nvPr>
        </p:nvSpPr>
        <p:spPr>
          <a:xfrm>
            <a:off x="1653363" y="2176272"/>
            <a:ext cx="9367204" cy="4041648"/>
          </a:xfrm>
        </p:spPr>
        <p:txBody>
          <a:bodyPr anchor="t">
            <a:normAutofit/>
          </a:bodyPr>
          <a:lstStyle/>
          <a:p>
            <a:r>
              <a:rPr lang="en-US" sz="2200" dirty="0"/>
              <a:t>Just as there is no singular person who misuses substances, there is no one “tried-and-true” treatment approach. Miller and Hester’s (2003) “informed eclecticism” model guides the content of this chapter in that </a:t>
            </a:r>
          </a:p>
          <a:p>
            <a:r>
              <a:rPr lang="en-US" sz="2200" dirty="0"/>
              <a:t>(1) there is no single superior approach to treatment for all individuals, </a:t>
            </a:r>
          </a:p>
          <a:p>
            <a:r>
              <a:rPr lang="en-US" sz="2200" dirty="0"/>
              <a:t>(2) treatment programs and systems should be constructed with a variety of approaches that have been shown to be effective, and </a:t>
            </a:r>
          </a:p>
          <a:p>
            <a:r>
              <a:rPr lang="en-US" sz="2200" dirty="0"/>
              <a:t>(3) different types of individuals respond best to different treatment approaches. </a:t>
            </a:r>
          </a:p>
          <a:p>
            <a:r>
              <a:rPr lang="en-US" sz="2200" dirty="0"/>
              <a:t>In addition, </a:t>
            </a:r>
            <a:r>
              <a:rPr lang="en-US" sz="2200" b="1" i="1" dirty="0"/>
              <a:t>Miller and Hester strongly emphasize tailoring or customizing treatment to the unique needs and strengths of each individual client, thereby increasing treatment effectiveness and efficiency.  </a:t>
            </a:r>
            <a:r>
              <a:rPr lang="en-US" sz="2200" dirty="0"/>
              <a:t>Capuzzi P 158</a:t>
            </a:r>
            <a:endParaRPr lang="en-CA" sz="2200" dirty="0"/>
          </a:p>
        </p:txBody>
      </p:sp>
    </p:spTree>
    <p:extLst>
      <p:ext uri="{BB962C8B-B14F-4D97-AF65-F5344CB8AC3E}">
        <p14:creationId xmlns:p14="http://schemas.microsoft.com/office/powerpoint/2010/main" val="82797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C68A55F-7B32-44D8-AEE5-1AF405326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9040C5-EC67-60BC-7B3A-BAF254C70EE1}"/>
              </a:ext>
            </a:extLst>
          </p:cNvPr>
          <p:cNvSpPr>
            <a:spLocks noGrp="1"/>
          </p:cNvSpPr>
          <p:nvPr>
            <p:ph type="title"/>
          </p:nvPr>
        </p:nvSpPr>
        <p:spPr>
          <a:xfrm>
            <a:off x="655320" y="429030"/>
            <a:ext cx="2834640" cy="5457589"/>
          </a:xfrm>
        </p:spPr>
        <p:txBody>
          <a:bodyPr anchor="ctr">
            <a:normAutofit/>
          </a:bodyPr>
          <a:lstStyle/>
          <a:p>
            <a:r>
              <a:rPr lang="en-US" sz="4000"/>
              <a:t>Behavioral and Cognitive-Behavioral Assumptions and Practices</a:t>
            </a:r>
            <a:endParaRPr lang="en-CA" sz="4000"/>
          </a:p>
        </p:txBody>
      </p:sp>
      <p:sp>
        <p:nvSpPr>
          <p:cNvPr id="11" name="Rectangle 10">
            <a:extLst>
              <a:ext uri="{FF2B5EF4-FFF2-40B4-BE49-F238E27FC236}">
                <a16:creationId xmlns:a16="http://schemas.microsoft.com/office/drawing/2014/main" id="{CD1AAA2C-FBBE-42AA-B869-31D524B765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320" y="6112341"/>
            <a:ext cx="108356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5F937BBF-9326-4230-AB1B-F1795E350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045208" y="4686084"/>
            <a:ext cx="54864" cy="2834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5" name="Content Placeholder 2">
            <a:extLst>
              <a:ext uri="{FF2B5EF4-FFF2-40B4-BE49-F238E27FC236}">
                <a16:creationId xmlns:a16="http://schemas.microsoft.com/office/drawing/2014/main" id="{59E15A2A-2BBC-E905-E152-D9D219ECA19F}"/>
              </a:ext>
            </a:extLst>
          </p:cNvPr>
          <p:cNvGraphicFramePr>
            <a:graphicFrameLocks noGrp="1"/>
          </p:cNvGraphicFramePr>
          <p:nvPr>
            <p:ph idx="1"/>
            <p:extLst>
              <p:ext uri="{D42A27DB-BD31-4B8C-83A1-F6EECF244321}">
                <p14:modId xmlns:p14="http://schemas.microsoft.com/office/powerpoint/2010/main" val="2290688415"/>
              </p:ext>
            </p:extLst>
          </p:nvPr>
        </p:nvGraphicFramePr>
        <p:xfrm>
          <a:off x="4041648" y="429030"/>
          <a:ext cx="7452360" cy="5459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101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2"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ead with Gears">
            <a:extLst>
              <a:ext uri="{FF2B5EF4-FFF2-40B4-BE49-F238E27FC236}">
                <a16:creationId xmlns:a16="http://schemas.microsoft.com/office/drawing/2014/main" id="{7257EF6D-396D-CAC9-B6DA-2F35727DFE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03182" y="955437"/>
            <a:ext cx="4777381" cy="4777381"/>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Content Placeholder 2">
            <a:extLst>
              <a:ext uri="{FF2B5EF4-FFF2-40B4-BE49-F238E27FC236}">
                <a16:creationId xmlns:a16="http://schemas.microsoft.com/office/drawing/2014/main" id="{9801478B-12F1-A6DA-79A3-6F613940274E}"/>
              </a:ext>
            </a:extLst>
          </p:cNvPr>
          <p:cNvSpPr>
            <a:spLocks noGrp="1"/>
          </p:cNvSpPr>
          <p:nvPr>
            <p:ph idx="1"/>
          </p:nvPr>
        </p:nvSpPr>
        <p:spPr>
          <a:xfrm>
            <a:off x="5894962" y="1984443"/>
            <a:ext cx="5458838" cy="4192520"/>
          </a:xfrm>
        </p:spPr>
        <p:txBody>
          <a:bodyPr>
            <a:normAutofit/>
          </a:bodyPr>
          <a:lstStyle/>
          <a:p>
            <a:r>
              <a:rPr lang="en-US" dirty="0"/>
              <a:t>The most effective treatments for substance use problems combine behavioral and cognitive principles, thus prioritizing CB approaches. Capuzzi P 161</a:t>
            </a:r>
            <a:endParaRPr lang="en-CA" dirty="0"/>
          </a:p>
        </p:txBody>
      </p:sp>
    </p:spTree>
    <p:extLst>
      <p:ext uri="{BB962C8B-B14F-4D97-AF65-F5344CB8AC3E}">
        <p14:creationId xmlns:p14="http://schemas.microsoft.com/office/powerpoint/2010/main" val="410326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ED3E88D-B89F-0482-1318-91455212CEE8}"/>
              </a:ext>
            </a:extLst>
          </p:cNvPr>
          <p:cNvSpPr>
            <a:spLocks noGrp="1"/>
          </p:cNvSpPr>
          <p:nvPr>
            <p:ph type="title"/>
          </p:nvPr>
        </p:nvSpPr>
        <p:spPr>
          <a:xfrm>
            <a:off x="686834" y="1153572"/>
            <a:ext cx="3200400" cy="4461163"/>
          </a:xfrm>
        </p:spPr>
        <p:txBody>
          <a:bodyPr>
            <a:normAutofit/>
          </a:bodyPr>
          <a:lstStyle/>
          <a:p>
            <a:r>
              <a:rPr lang="en-CA">
                <a:solidFill>
                  <a:srgbClr val="FFFFFF"/>
                </a:solidFill>
              </a:rPr>
              <a:t>Functional Analysis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0CE2D7D-58CB-AC28-148E-7548D0CFB798}"/>
              </a:ext>
            </a:extLst>
          </p:cNvPr>
          <p:cNvSpPr>
            <a:spLocks noGrp="1"/>
          </p:cNvSpPr>
          <p:nvPr>
            <p:ph idx="1"/>
          </p:nvPr>
        </p:nvSpPr>
        <p:spPr>
          <a:xfrm>
            <a:off x="4447308" y="591344"/>
            <a:ext cx="6906491" cy="5585619"/>
          </a:xfrm>
        </p:spPr>
        <p:txBody>
          <a:bodyPr anchor="ctr">
            <a:normAutofit/>
          </a:bodyPr>
          <a:lstStyle/>
          <a:p>
            <a:r>
              <a:rPr lang="en-US" sz="2000" b="1" i="1"/>
              <a:t>Functional analysis means understanding the function or purpose of substance use behaviors for a specific individual. It constitutes an assessment of the antecedents (or triggers) and consequences (or effects) of substance use. </a:t>
            </a:r>
            <a:r>
              <a:rPr lang="en-US" sz="2000"/>
              <a:t>This is conducted at the beginning of counseling and follows an interactive and structured format, preferably using a piece of paper to record responses (</a:t>
            </a:r>
            <a:r>
              <a:rPr lang="en-US" sz="2000" b="1" i="1"/>
              <a:t>triggers in one column, effects in another</a:t>
            </a:r>
            <a:r>
              <a:rPr lang="en-US" sz="2000"/>
              <a:t>). </a:t>
            </a:r>
            <a:r>
              <a:rPr lang="en-US" sz="2000" b="1" i="1"/>
              <a:t>Clients are first asked about the situations in which they are most likely to use, including places, people, times of day, and feeling states</a:t>
            </a:r>
            <a:r>
              <a:rPr lang="en-US" sz="2000"/>
              <a:t>. </a:t>
            </a:r>
          </a:p>
          <a:p>
            <a:r>
              <a:rPr lang="en-US" sz="2000" b="1" i="1"/>
              <a:t>Responses are recorded in the left-hand “Triggers” column. Next, clients are asked what they like about using, what for them are the desired or anticipated consequences of using. </a:t>
            </a:r>
          </a:p>
          <a:p>
            <a:r>
              <a:rPr lang="en-US" sz="2000" b="1" i="1"/>
              <a:t>Client responses are recorded in the right-hand “Effects” column.</a:t>
            </a:r>
          </a:p>
          <a:p>
            <a:r>
              <a:rPr lang="en-US" sz="2000"/>
              <a:t>Capuzzi P 162</a:t>
            </a:r>
            <a:endParaRPr lang="en-CA" sz="2000"/>
          </a:p>
        </p:txBody>
      </p:sp>
    </p:spTree>
    <p:extLst>
      <p:ext uri="{BB962C8B-B14F-4D97-AF65-F5344CB8AC3E}">
        <p14:creationId xmlns:p14="http://schemas.microsoft.com/office/powerpoint/2010/main" val="95301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7DA1F35B-C8F7-4A5A-9339-7DA4D785B3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c 17">
            <a:extLst>
              <a:ext uri="{FF2B5EF4-FFF2-40B4-BE49-F238E27FC236}">
                <a16:creationId xmlns:a16="http://schemas.microsoft.com/office/drawing/2014/main" id="{B2D4AD41-40DA-4A81-92F5-B6E3BA1ED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746107">
            <a:off x="8175088" y="457951"/>
            <a:ext cx="2987899" cy="2987899"/>
          </a:xfrm>
          <a:prstGeom prst="arc">
            <a:avLst>
              <a:gd name="adj1" fmla="val 14612914"/>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2BDA6CE-B17B-D117-3D1C-EA8C1B7B6FC6}"/>
              </a:ext>
            </a:extLst>
          </p:cNvPr>
          <p:cNvSpPr>
            <a:spLocks noGrp="1"/>
          </p:cNvSpPr>
          <p:nvPr>
            <p:ph type="title"/>
          </p:nvPr>
        </p:nvSpPr>
        <p:spPr>
          <a:xfrm>
            <a:off x="838200" y="365125"/>
            <a:ext cx="10515600" cy="1325563"/>
          </a:xfrm>
        </p:spPr>
        <p:txBody>
          <a:bodyPr>
            <a:normAutofit/>
          </a:bodyPr>
          <a:lstStyle/>
          <a:p>
            <a:pPr algn="ctr"/>
            <a:r>
              <a:rPr lang="en-US"/>
              <a:t>Cognitive-Behavioral Interventions that Target Triggers</a:t>
            </a:r>
            <a:endParaRPr lang="en-CA"/>
          </a:p>
        </p:txBody>
      </p:sp>
      <p:graphicFrame>
        <p:nvGraphicFramePr>
          <p:cNvPr id="12" name="Content Placeholder 2">
            <a:extLst>
              <a:ext uri="{FF2B5EF4-FFF2-40B4-BE49-F238E27FC236}">
                <a16:creationId xmlns:a16="http://schemas.microsoft.com/office/drawing/2014/main" id="{2415D29C-72B2-C3A1-37CB-EFD5035B1EF0}"/>
              </a:ext>
            </a:extLst>
          </p:cNvPr>
          <p:cNvGraphicFramePr>
            <a:graphicFrameLocks noGrp="1"/>
          </p:cNvGraphicFramePr>
          <p:nvPr>
            <p:ph idx="1"/>
            <p:extLst>
              <p:ext uri="{D42A27DB-BD31-4B8C-83A1-F6EECF244321}">
                <p14:modId xmlns:p14="http://schemas.microsoft.com/office/powerpoint/2010/main" val="28317774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161686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632E62"/>
      </a:dk2>
      <a:lt2>
        <a:srgbClr val="EAE5EB"/>
      </a:lt2>
      <a:accent1>
        <a:srgbClr val="762EB1"/>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4323</TotalTime>
  <Words>2350</Words>
  <Application>Microsoft Office PowerPoint</Application>
  <PresentationFormat>Widescreen</PresentationFormat>
  <Paragraphs>104</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Arial</vt:lpstr>
      <vt:lpstr>Calibri</vt:lpstr>
      <vt:lpstr>Calibri Light</vt:lpstr>
      <vt:lpstr>Office Theme</vt:lpstr>
      <vt:lpstr>RPIO </vt:lpstr>
      <vt:lpstr>Session Objectives </vt:lpstr>
      <vt:lpstr>Readings </vt:lpstr>
      <vt:lpstr>Chapter 8 Psychotherapeutic Approaches</vt:lpstr>
      <vt:lpstr>PowerPoint Presentation</vt:lpstr>
      <vt:lpstr>Behavioral and Cognitive-Behavioral Assumptions and Practices</vt:lpstr>
      <vt:lpstr>PowerPoint Presentation</vt:lpstr>
      <vt:lpstr>Functional Analysis</vt:lpstr>
      <vt:lpstr>Cognitive-Behavioral Interventions that Target Triggers</vt:lpstr>
      <vt:lpstr>Cognitive-Behavioral Interventions that Target Triggers Continued</vt:lpstr>
      <vt:lpstr>Cognitive-Behavioral Interventions that Target Triggers Continued</vt:lpstr>
      <vt:lpstr>Cognitive-Behavioral Interventions that Target Triggers Continued</vt:lpstr>
      <vt:lpstr>Contingency Management and Behavior Contracting</vt:lpstr>
      <vt:lpstr>PowerPoint Presentation</vt:lpstr>
      <vt:lpstr>Community Reinforcement Approach</vt:lpstr>
      <vt:lpstr>Mindfulness-Based Approaches</vt:lpstr>
      <vt:lpstr>Mindfulness-Based Approaches Continued</vt:lpstr>
      <vt:lpstr>Brief Interventions</vt:lpstr>
      <vt:lpstr>Solution-Focused Counseling</vt:lpstr>
      <vt:lpstr>Solution-Focused 8 Assumptions and Practices Useful in Addictions Counseling</vt:lpstr>
      <vt:lpstr>Solution-Focused 8 Assumptions and Practices Useful in Addictions Counseling Continued</vt:lpstr>
      <vt:lpstr>Solution-Focused 8 Assumptions and Practices Useful in Addictions Counseling Continued</vt:lpstr>
      <vt:lpstr>Solution-Focused 8 Assumptions and Practices Useful in Addictions Counseling Continued</vt:lpstr>
      <vt:lpstr>Solution-Focused 8 Assumptions and Practices Useful in Addictions Counseling Continued</vt:lpstr>
      <vt:lpstr>Solution-Focused 8 Assumptions and Practices Useful in Addictions Counseling Continued</vt:lpstr>
      <vt:lpstr>Harm Reduction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RPIO</dc:title>
  <dc:creator>Catherine Hill</dc:creator>
  <cp:lastModifiedBy>Catherine Hill</cp:lastModifiedBy>
  <cp:revision>2</cp:revision>
  <dcterms:created xsi:type="dcterms:W3CDTF">2023-02-10T21:28:36Z</dcterms:created>
  <dcterms:modified xsi:type="dcterms:W3CDTF">2025-01-14T15:49:23Z</dcterms:modified>
</cp:coreProperties>
</file>